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sldIdLst>
    <p:sldId id="288" r:id="rId5"/>
    <p:sldId id="257" r:id="rId6"/>
    <p:sldId id="290" r:id="rId7"/>
    <p:sldId id="258" r:id="rId8"/>
    <p:sldId id="291" r:id="rId9"/>
    <p:sldId id="260" r:id="rId10"/>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B1ED1D-FD7A-0C6C-D751-AB1D2A9A95F4}" v="14" dt="2021-04-28T10:32:20.899"/>
    <p1510:client id="{D017C8BF-EA5D-CD97-185E-5ED94E532844}" v="137" dt="2021-07-21T10:56:48.1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4671" autoAdjust="0"/>
  </p:normalViewPr>
  <p:slideViewPr>
    <p:cSldViewPr>
      <p:cViewPr varScale="1">
        <p:scale>
          <a:sx n="61" d="100"/>
          <a:sy n="61" d="100"/>
        </p:scale>
        <p:origin x="2510" y="58"/>
      </p:cViewPr>
      <p:guideLst>
        <p:guide orient="horz" pos="2880"/>
        <p:guide pos="2160"/>
      </p:guideLst>
    </p:cSldViewPr>
  </p:slideViewPr>
  <p:outlineViewPr>
    <p:cViewPr>
      <p:scale>
        <a:sx n="33" d="100"/>
        <a:sy n="33" d="100"/>
      </p:scale>
      <p:origin x="48" y="59274"/>
    </p:cViewPr>
  </p:outlineViewPr>
  <p:notesTextViewPr>
    <p:cViewPr>
      <p:scale>
        <a:sx n="1" d="1"/>
        <a:sy n="1" d="1"/>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izabeth Marks" userId="S::e.marks@chapelallertonprimary.co.uk::e62a2064-43da-4b92-8f12-43a364ea525e" providerId="AD" clId="Web-{D017C8BF-EA5D-CD97-185E-5ED94E532844}"/>
    <pc:docChg chg="modSld">
      <pc:chgData name="Elizabeth Marks" userId="S::e.marks@chapelallertonprimary.co.uk::e62a2064-43da-4b92-8f12-43a364ea525e" providerId="AD" clId="Web-{D017C8BF-EA5D-CD97-185E-5ED94E532844}" dt="2021-07-21T10:56:48.137" v="130"/>
      <pc:docMkLst>
        <pc:docMk/>
      </pc:docMkLst>
      <pc:sldChg chg="addSp delSp modSp">
        <pc:chgData name="Elizabeth Marks" userId="S::e.marks@chapelallertonprimary.co.uk::e62a2064-43da-4b92-8f12-43a364ea525e" providerId="AD" clId="Web-{D017C8BF-EA5D-CD97-185E-5ED94E532844}" dt="2021-07-21T10:54:33.441" v="84"/>
        <pc:sldMkLst>
          <pc:docMk/>
          <pc:sldMk cId="160157599" sldId="257"/>
        </pc:sldMkLst>
        <pc:spChg chg="mod">
          <ac:chgData name="Elizabeth Marks" userId="S::e.marks@chapelallertonprimary.co.uk::e62a2064-43da-4b92-8f12-43a364ea525e" providerId="AD" clId="Web-{D017C8BF-EA5D-CD97-185E-5ED94E532844}" dt="2021-07-21T10:53:25.968" v="56" actId="14100"/>
          <ac:spMkLst>
            <pc:docMk/>
            <pc:sldMk cId="160157599" sldId="257"/>
            <ac:spMk id="3" creationId="{00000000-0000-0000-0000-000000000000}"/>
          </ac:spMkLst>
        </pc:spChg>
        <pc:spChg chg="del">
          <ac:chgData name="Elizabeth Marks" userId="S::e.marks@chapelallertonprimary.co.uk::e62a2064-43da-4b92-8f12-43a364ea525e" providerId="AD" clId="Web-{D017C8BF-EA5D-CD97-185E-5ED94E532844}" dt="2021-07-21T10:53:34.312" v="59"/>
          <ac:spMkLst>
            <pc:docMk/>
            <pc:sldMk cId="160157599" sldId="257"/>
            <ac:spMk id="4" creationId="{00000000-0000-0000-0000-000000000000}"/>
          </ac:spMkLst>
        </pc:spChg>
        <pc:spChg chg="mod">
          <ac:chgData name="Elizabeth Marks" userId="S::e.marks@chapelallertonprimary.co.uk::e62a2064-43da-4b92-8f12-43a364ea525e" providerId="AD" clId="Web-{D017C8BF-EA5D-CD97-185E-5ED94E532844}" dt="2021-07-21T10:53:45.453" v="63" actId="1076"/>
          <ac:spMkLst>
            <pc:docMk/>
            <pc:sldMk cId="160157599" sldId="257"/>
            <ac:spMk id="6" creationId="{00000000-0000-0000-0000-000000000000}"/>
          </ac:spMkLst>
        </pc:spChg>
        <pc:spChg chg="add del">
          <ac:chgData name="Elizabeth Marks" userId="S::e.marks@chapelallertonprimary.co.uk::e62a2064-43da-4b92-8f12-43a364ea525e" providerId="AD" clId="Web-{D017C8BF-EA5D-CD97-185E-5ED94E532844}" dt="2021-07-21T10:53:29.905" v="58"/>
          <ac:spMkLst>
            <pc:docMk/>
            <pc:sldMk cId="160157599" sldId="257"/>
            <ac:spMk id="8" creationId="{8415055F-F96D-42DC-ABC4-D51E6F69F21E}"/>
          </ac:spMkLst>
        </pc:spChg>
        <pc:spChg chg="add del mod">
          <ac:chgData name="Elizabeth Marks" userId="S::e.marks@chapelallertonprimary.co.uk::e62a2064-43da-4b92-8f12-43a364ea525e" providerId="AD" clId="Web-{D017C8BF-EA5D-CD97-185E-5ED94E532844}" dt="2021-07-21T10:53:40.047" v="61"/>
          <ac:spMkLst>
            <pc:docMk/>
            <pc:sldMk cId="160157599" sldId="257"/>
            <ac:spMk id="10" creationId="{555EE005-AC83-4DAF-A9EE-373E27B9B96A}"/>
          </ac:spMkLst>
        </pc:spChg>
        <pc:spChg chg="add del mod">
          <ac:chgData name="Elizabeth Marks" userId="S::e.marks@chapelallertonprimary.co.uk::e62a2064-43da-4b92-8f12-43a364ea525e" providerId="AD" clId="Web-{D017C8BF-EA5D-CD97-185E-5ED94E532844}" dt="2021-07-21T10:53:42.531" v="62"/>
          <ac:spMkLst>
            <pc:docMk/>
            <pc:sldMk cId="160157599" sldId="257"/>
            <ac:spMk id="12" creationId="{CCDFC408-F869-44A5-9D09-A1F1E5E7BB55}"/>
          </ac:spMkLst>
        </pc:spChg>
        <pc:spChg chg="del">
          <ac:chgData name="Elizabeth Marks" userId="S::e.marks@chapelallertonprimary.co.uk::e62a2064-43da-4b92-8f12-43a364ea525e" providerId="AD" clId="Web-{D017C8BF-EA5D-CD97-185E-5ED94E532844}" dt="2021-07-21T10:53:37.343" v="60"/>
          <ac:spMkLst>
            <pc:docMk/>
            <pc:sldMk cId="160157599" sldId="257"/>
            <ac:spMk id="13" creationId="{00000000-0000-0000-0000-000000000000}"/>
          </ac:spMkLst>
        </pc:spChg>
        <pc:spChg chg="add del">
          <ac:chgData name="Elizabeth Marks" userId="S::e.marks@chapelallertonprimary.co.uk::e62a2064-43da-4b92-8f12-43a364ea525e" providerId="AD" clId="Web-{D017C8BF-EA5D-CD97-185E-5ED94E532844}" dt="2021-07-21T10:54:33.441" v="84"/>
          <ac:spMkLst>
            <pc:docMk/>
            <pc:sldMk cId="160157599" sldId="257"/>
            <ac:spMk id="14" creationId="{37BFC8D8-8652-40B7-A5FA-FB2504395A94}"/>
          </ac:spMkLst>
        </pc:spChg>
        <pc:graphicFrameChg chg="mod modGraphic">
          <ac:chgData name="Elizabeth Marks" userId="S::e.marks@chapelallertonprimary.co.uk::e62a2064-43da-4b92-8f12-43a364ea525e" providerId="AD" clId="Web-{D017C8BF-EA5D-CD97-185E-5ED94E532844}" dt="2021-07-21T10:54:21.518" v="82"/>
          <ac:graphicFrameMkLst>
            <pc:docMk/>
            <pc:sldMk cId="160157599" sldId="257"/>
            <ac:graphicFrameMk id="7" creationId="{00000000-0000-0000-0000-000000000000}"/>
          </ac:graphicFrameMkLst>
        </pc:graphicFrameChg>
      </pc:sldChg>
      <pc:sldChg chg="addSp delSp modSp">
        <pc:chgData name="Elizabeth Marks" userId="S::e.marks@chapelallertonprimary.co.uk::e62a2064-43da-4b92-8f12-43a364ea525e" providerId="AD" clId="Web-{D017C8BF-EA5D-CD97-185E-5ED94E532844}" dt="2021-07-21T10:53:09.357" v="55"/>
        <pc:sldMkLst>
          <pc:docMk/>
          <pc:sldMk cId="1458526990" sldId="288"/>
        </pc:sldMkLst>
        <pc:spChg chg="del mod">
          <ac:chgData name="Elizabeth Marks" userId="S::e.marks@chapelallertonprimary.co.uk::e62a2064-43da-4b92-8f12-43a364ea525e" providerId="AD" clId="Web-{D017C8BF-EA5D-CD97-185E-5ED94E532844}" dt="2021-07-21T10:52:08.525" v="2"/>
          <ac:spMkLst>
            <pc:docMk/>
            <pc:sldMk cId="1458526990" sldId="288"/>
            <ac:spMk id="4" creationId="{00000000-0000-0000-0000-000000000000}"/>
          </ac:spMkLst>
        </pc:spChg>
        <pc:spChg chg="mod">
          <ac:chgData name="Elizabeth Marks" userId="S::e.marks@chapelallertonprimary.co.uk::e62a2064-43da-4b92-8f12-43a364ea525e" providerId="AD" clId="Web-{D017C8BF-EA5D-CD97-185E-5ED94E532844}" dt="2021-07-21T10:52:59.966" v="53" actId="20577"/>
          <ac:spMkLst>
            <pc:docMk/>
            <pc:sldMk cId="1458526990" sldId="288"/>
            <ac:spMk id="6" creationId="{00000000-0000-0000-0000-000000000000}"/>
          </ac:spMkLst>
        </pc:spChg>
        <pc:spChg chg="add del mod">
          <ac:chgData name="Elizabeth Marks" userId="S::e.marks@chapelallertonprimary.co.uk::e62a2064-43da-4b92-8f12-43a364ea525e" providerId="AD" clId="Web-{D017C8BF-EA5D-CD97-185E-5ED94E532844}" dt="2021-07-21T10:52:23.932" v="8"/>
          <ac:spMkLst>
            <pc:docMk/>
            <pc:sldMk cId="1458526990" sldId="288"/>
            <ac:spMk id="9" creationId="{A93610FE-E84E-429D-84CF-0E9742E4782D}"/>
          </ac:spMkLst>
        </pc:spChg>
        <pc:spChg chg="del mod">
          <ac:chgData name="Elizabeth Marks" userId="S::e.marks@chapelallertonprimary.co.uk::e62a2064-43da-4b92-8f12-43a364ea525e" providerId="AD" clId="Web-{D017C8BF-EA5D-CD97-185E-5ED94E532844}" dt="2021-07-21T10:52:12.291" v="5"/>
          <ac:spMkLst>
            <pc:docMk/>
            <pc:sldMk cId="1458526990" sldId="288"/>
            <ac:spMk id="13" creationId="{00000000-0000-0000-0000-000000000000}"/>
          </ac:spMkLst>
        </pc:spChg>
        <pc:graphicFrameChg chg="mod modGraphic">
          <ac:chgData name="Elizabeth Marks" userId="S::e.marks@chapelallertonprimary.co.uk::e62a2064-43da-4b92-8f12-43a364ea525e" providerId="AD" clId="Web-{D017C8BF-EA5D-CD97-185E-5ED94E532844}" dt="2021-07-21T10:53:09.357" v="55"/>
          <ac:graphicFrameMkLst>
            <pc:docMk/>
            <pc:sldMk cId="1458526990" sldId="288"/>
            <ac:graphicFrameMk id="7" creationId="{00000000-0000-0000-0000-000000000000}"/>
          </ac:graphicFrameMkLst>
        </pc:graphicFrameChg>
      </pc:sldChg>
      <pc:sldChg chg="addSp delSp modSp">
        <pc:chgData name="Elizabeth Marks" userId="S::e.marks@chapelallertonprimary.co.uk::e62a2064-43da-4b92-8f12-43a364ea525e" providerId="AD" clId="Web-{D017C8BF-EA5D-CD97-185E-5ED94E532844}" dt="2021-07-21T10:56:48.137" v="130"/>
        <pc:sldMkLst>
          <pc:docMk/>
          <pc:sldMk cId="3052912618" sldId="290"/>
        </pc:sldMkLst>
        <pc:spChg chg="del">
          <ac:chgData name="Elizabeth Marks" userId="S::e.marks@chapelallertonprimary.co.uk::e62a2064-43da-4b92-8f12-43a364ea525e" providerId="AD" clId="Web-{D017C8BF-EA5D-CD97-185E-5ED94E532844}" dt="2021-07-21T10:54:39.019" v="85"/>
          <ac:spMkLst>
            <pc:docMk/>
            <pc:sldMk cId="3052912618" sldId="290"/>
            <ac:spMk id="4" creationId="{00000000-0000-0000-0000-000000000000}"/>
          </ac:spMkLst>
        </pc:spChg>
        <pc:spChg chg="mod">
          <ac:chgData name="Elizabeth Marks" userId="S::e.marks@chapelallertonprimary.co.uk::e62a2064-43da-4b92-8f12-43a364ea525e" providerId="AD" clId="Web-{D017C8BF-EA5D-CD97-185E-5ED94E532844}" dt="2021-07-21T10:56:26.011" v="122" actId="1076"/>
          <ac:spMkLst>
            <pc:docMk/>
            <pc:sldMk cId="3052912618" sldId="290"/>
            <ac:spMk id="6" creationId="{00000000-0000-0000-0000-000000000000}"/>
          </ac:spMkLst>
        </pc:spChg>
        <pc:spChg chg="add del mod">
          <ac:chgData name="Elizabeth Marks" userId="S::e.marks@chapelallertonprimary.co.uk::e62a2064-43da-4b92-8f12-43a364ea525e" providerId="AD" clId="Web-{D017C8BF-EA5D-CD97-185E-5ED94E532844}" dt="2021-07-21T10:54:44.035" v="86"/>
          <ac:spMkLst>
            <pc:docMk/>
            <pc:sldMk cId="3052912618" sldId="290"/>
            <ac:spMk id="9" creationId="{38C8E968-C837-4F17-A1FA-44BE07EE6BFD}"/>
          </ac:spMkLst>
        </pc:spChg>
        <pc:graphicFrameChg chg="mod modGraphic">
          <ac:chgData name="Elizabeth Marks" userId="S::e.marks@chapelallertonprimary.co.uk::e62a2064-43da-4b92-8f12-43a364ea525e" providerId="AD" clId="Web-{D017C8BF-EA5D-CD97-185E-5ED94E532844}" dt="2021-07-21T10:56:48.137" v="130"/>
          <ac:graphicFrameMkLst>
            <pc:docMk/>
            <pc:sldMk cId="3052912618" sldId="290"/>
            <ac:graphicFrameMk id="7" creationId="{00000000-0000-0000-0000-000000000000}"/>
          </ac:graphicFrameMkLst>
        </pc:graphicFrameChg>
      </pc:sldChg>
    </pc:docChg>
  </pc:docChgLst>
  <pc:docChgLst>
    <pc:chgData name="Elizabeth Marks" userId="S::e.marks@chapelallertonprimary.co.uk::e62a2064-43da-4b92-8f12-43a364ea525e" providerId="AD" clId="Web-{21B1ED1D-FD7A-0C6C-D751-AB1D2A9A95F4}"/>
    <pc:docChg chg="modSld">
      <pc:chgData name="Elizabeth Marks" userId="S::e.marks@chapelallertonprimary.co.uk::e62a2064-43da-4b92-8f12-43a364ea525e" providerId="AD" clId="Web-{21B1ED1D-FD7A-0C6C-D751-AB1D2A9A95F4}" dt="2021-04-28T10:32:20.899" v="5" actId="20577"/>
      <pc:docMkLst>
        <pc:docMk/>
      </pc:docMkLst>
      <pc:sldChg chg="modSp">
        <pc:chgData name="Elizabeth Marks" userId="S::e.marks@chapelallertonprimary.co.uk::e62a2064-43da-4b92-8f12-43a364ea525e" providerId="AD" clId="Web-{21B1ED1D-FD7A-0C6C-D751-AB1D2A9A95F4}" dt="2021-04-28T10:32:20.899" v="5" actId="20577"/>
        <pc:sldMkLst>
          <pc:docMk/>
          <pc:sldMk cId="3657424882" sldId="258"/>
        </pc:sldMkLst>
        <pc:spChg chg="mod">
          <ac:chgData name="Elizabeth Marks" userId="S::e.marks@chapelallertonprimary.co.uk::e62a2064-43da-4b92-8f12-43a364ea525e" providerId="AD" clId="Web-{21B1ED1D-FD7A-0C6C-D751-AB1D2A9A95F4}" dt="2021-04-28T10:32:20.899" v="5" actId="20577"/>
          <ac:spMkLst>
            <pc:docMk/>
            <pc:sldMk cId="3657424882" sldId="258"/>
            <ac:spMk id="2"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1" name="Rectangle 20"/>
          <p:cNvSpPr/>
          <p:nvPr/>
        </p:nvSpPr>
        <p:spPr>
          <a:xfrm>
            <a:off x="1628801" y="196735"/>
            <a:ext cx="4896544" cy="12621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3" name="Rectangle 32"/>
          <p:cNvSpPr/>
          <p:nvPr/>
        </p:nvSpPr>
        <p:spPr>
          <a:xfrm>
            <a:off x="685800" y="1619672"/>
            <a:ext cx="5839544" cy="7128792"/>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a:off x="188640" y="1619672"/>
            <a:ext cx="171450" cy="7128792"/>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Title 7"/>
          <p:cNvSpPr txBox="1">
            <a:spLocks/>
          </p:cNvSpPr>
          <p:nvPr userDrawn="1"/>
        </p:nvSpPr>
        <p:spPr>
          <a:xfrm>
            <a:off x="1628801" y="269688"/>
            <a:ext cx="4896544" cy="542203"/>
          </a:xfrm>
          <a:prstGeom prst="rect">
            <a:avLst/>
          </a:prstGeom>
        </p:spPr>
        <p:txBody>
          <a:bodyPr vert="horz" anchor="t" anchorCtr="0">
            <a:normAutofit fontScale="92500" lnSpcReduction="10000"/>
          </a:bodyPr>
          <a:lstStyle>
            <a:lvl1pPr algn="r" rtl="0" eaLnBrk="1" latinLnBrk="0" hangingPunct="1">
              <a:spcBef>
                <a:spcPct val="0"/>
              </a:spcBef>
              <a:buNone/>
              <a:defRPr kumimoji="0" sz="3200" kern="1200">
                <a:solidFill>
                  <a:schemeClr val="tx1"/>
                </a:solidFill>
                <a:latin typeface="+mj-lt"/>
                <a:ea typeface="+mj-ea"/>
                <a:cs typeface="+mj-cs"/>
              </a:defRPr>
            </a:lvl1pPr>
          </a:lstStyle>
          <a:p>
            <a:pPr algn="ctr"/>
            <a:r>
              <a:rPr lang="en-US" dirty="0"/>
              <a:t>Key</a:t>
            </a:r>
            <a:r>
              <a:rPr lang="en-US" baseline="0" dirty="0"/>
              <a:t> Instant Recall Facts</a:t>
            </a:r>
            <a:endParaRPr lang="en-US" dirty="0"/>
          </a:p>
        </p:txBody>
      </p:sp>
      <p:sp>
        <p:nvSpPr>
          <p:cNvPr id="5" name="Text Placeholder 4"/>
          <p:cNvSpPr>
            <a:spLocks noGrp="1"/>
          </p:cNvSpPr>
          <p:nvPr>
            <p:ph type="body" sz="quarter" idx="10"/>
          </p:nvPr>
        </p:nvSpPr>
        <p:spPr>
          <a:xfrm>
            <a:off x="1628775" y="827089"/>
            <a:ext cx="4895850" cy="631825"/>
          </a:xfrm>
        </p:spPr>
        <p:txBody>
          <a:bodyPr/>
          <a:lstStyle>
            <a:lvl1pPr marL="0" indent="0" algn="ctr">
              <a:buNone/>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p:txBody>
      </p:sp>
      <p:sp>
        <p:nvSpPr>
          <p:cNvPr id="7" name="Text Placeholder 6"/>
          <p:cNvSpPr>
            <a:spLocks noGrp="1"/>
          </p:cNvSpPr>
          <p:nvPr>
            <p:ph type="body" sz="quarter" idx="11"/>
          </p:nvPr>
        </p:nvSpPr>
        <p:spPr>
          <a:xfrm>
            <a:off x="685801" y="1619251"/>
            <a:ext cx="5838825" cy="504479"/>
          </a:xfrm>
        </p:spPr>
        <p:txBody>
          <a:bodyPr>
            <a:normAutofit/>
          </a:bodyPr>
          <a:lstStyle>
            <a:lvl1pPr marL="0" indent="0" algn="ctr">
              <a:buNone/>
              <a:defRPr sz="1600" b="1">
                <a:latin typeface="Calibri" panose="020F0502020204030204" pitchFamily="34" charset="0"/>
              </a:defRPr>
            </a:lvl1pPr>
          </a:lstStyle>
          <a:p>
            <a:pPr lvl="0"/>
            <a:r>
              <a:rPr lang="en-US" dirty="0"/>
              <a:t>Click to edit Master text styles</a:t>
            </a:r>
          </a:p>
        </p:txBody>
      </p:sp>
      <p:sp>
        <p:nvSpPr>
          <p:cNvPr id="11" name="Text Placeholder 10"/>
          <p:cNvSpPr>
            <a:spLocks noGrp="1"/>
          </p:cNvSpPr>
          <p:nvPr>
            <p:ph type="body" sz="quarter" idx="12"/>
          </p:nvPr>
        </p:nvSpPr>
        <p:spPr>
          <a:xfrm>
            <a:off x="686519" y="5724128"/>
            <a:ext cx="5838825" cy="3024336"/>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p:txBody>
      </p:sp>
      <p:sp>
        <p:nvSpPr>
          <p:cNvPr id="12" name="TextBox 11"/>
          <p:cNvSpPr txBox="1"/>
          <p:nvPr userDrawn="1"/>
        </p:nvSpPr>
        <p:spPr>
          <a:xfrm>
            <a:off x="694929" y="2054424"/>
            <a:ext cx="5839544"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By the end of this half term, children should know the following facts. The aim is for them to recall these facts </a:t>
            </a:r>
            <a:r>
              <a:rPr kumimoji="0" lang="en-GB" altLang="en-US" sz="12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instantly</a:t>
            </a:r>
            <a:r>
              <a:rPr kumimoji="0" lang="en-GB" altLang="en-US" sz="12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a:t>
            </a:r>
            <a:endParaRPr kumimoji="0" lang="en-GB" altLang="en-US" sz="1200" b="0" i="0" u="none" strike="noStrike" cap="none" normalizeH="0" baseline="0" dirty="0">
              <a:ln>
                <a:noFill/>
              </a:ln>
              <a:solidFill>
                <a:schemeClr val="tx1"/>
              </a:solidFill>
              <a:effectLst/>
              <a:latin typeface="Calibri" panose="020F0502020204030204" pitchFamily="34" charset="0"/>
              <a:cs typeface="Arial" pitchFamily="34" charset="0"/>
            </a:endParaRPr>
          </a:p>
          <a:p>
            <a:endParaRPr lang="en-GB" dirty="0"/>
          </a:p>
        </p:txBody>
      </p:sp>
      <p:sp>
        <p:nvSpPr>
          <p:cNvPr id="15" name="Content Placeholder 14"/>
          <p:cNvSpPr>
            <a:spLocks noGrp="1"/>
          </p:cNvSpPr>
          <p:nvPr>
            <p:ph sz="quarter" idx="13"/>
          </p:nvPr>
        </p:nvSpPr>
        <p:spPr>
          <a:xfrm>
            <a:off x="719336" y="2555776"/>
            <a:ext cx="3390900" cy="2224088"/>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23" name="Text Placeholder 22"/>
          <p:cNvSpPr>
            <a:spLocks noGrp="1"/>
          </p:cNvSpPr>
          <p:nvPr>
            <p:ph type="body" sz="quarter" idx="14"/>
          </p:nvPr>
        </p:nvSpPr>
        <p:spPr>
          <a:xfrm>
            <a:off x="4288334" y="2987824"/>
            <a:ext cx="2020987" cy="1368152"/>
          </a:xfrm>
          <a:solidFill>
            <a:schemeClr val="bg1">
              <a:lumMod val="85000"/>
            </a:schemeClr>
          </a:solidFill>
          <a:ln cap="rnd"/>
        </p:spPr>
        <p:style>
          <a:lnRef idx="2">
            <a:schemeClr val="accent1"/>
          </a:lnRef>
          <a:fillRef idx="1">
            <a:schemeClr val="lt1"/>
          </a:fillRef>
          <a:effectRef idx="0">
            <a:schemeClr val="accent1"/>
          </a:effectRef>
          <a:fontRef idx="none"/>
        </p:style>
        <p:txBody>
          <a:bodyPr/>
          <a:lstStyle>
            <a:lvl1pPr marL="0" indent="0" algn="ctr">
              <a:buNone/>
              <a:defRPr sz="1200" b="1" u="sng">
                <a:latin typeface="Calibri" panose="020F0502020204030204" pitchFamily="34" charset="0"/>
              </a:defRPr>
            </a:lvl1pPr>
            <a:lvl2pPr marL="274320" indent="0" algn="l">
              <a:buNone/>
              <a:defRPr sz="1200">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p:txBody>
      </p:sp>
      <p:sp>
        <p:nvSpPr>
          <p:cNvPr id="34" name="Text Placeholder 10"/>
          <p:cNvSpPr>
            <a:spLocks noGrp="1"/>
          </p:cNvSpPr>
          <p:nvPr>
            <p:ph type="body" sz="quarter" idx="15"/>
          </p:nvPr>
        </p:nvSpPr>
        <p:spPr>
          <a:xfrm>
            <a:off x="685801" y="4932041"/>
            <a:ext cx="5838825" cy="614164"/>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BA934D29-56AD-4E9C-96DE-62FBA6B8D7B3}" type="datetimeFigureOut">
              <a:rPr lang="en-GB" smtClean="0"/>
              <a:t>21/07/2021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8" name="Content Placeholder 7"/>
          <p:cNvSpPr>
            <a:spLocks noGrp="1"/>
          </p:cNvSpPr>
          <p:nvPr>
            <p:ph sz="quarter" idx="1"/>
          </p:nvPr>
        </p:nvSpPr>
        <p:spPr>
          <a:xfrm>
            <a:off x="342900" y="1625600"/>
            <a:ext cx="6172200"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962400"/>
            <a:ext cx="5143500" cy="1422400"/>
          </a:xfrm>
        </p:spPr>
        <p:txBody>
          <a:bodyPr anchor="t" anchorCtr="0"/>
          <a:lstStyle>
            <a:lvl1pPr algn="r">
              <a:buNone/>
              <a:defRPr sz="3200" b="0" cap="none" baseline="0"/>
            </a:lvl1pPr>
          </a:lstStyle>
          <a:p>
            <a:r>
              <a:rPr kumimoji="0" lang="en-US"/>
              <a:t>Click to edit Master title style</a:t>
            </a:r>
          </a:p>
        </p:txBody>
      </p:sp>
      <p:sp>
        <p:nvSpPr>
          <p:cNvPr id="3" name="Text Placeholder 2"/>
          <p:cNvSpPr>
            <a:spLocks noGrp="1"/>
          </p:cNvSpPr>
          <p:nvPr>
            <p:ph type="body" idx="1"/>
          </p:nvPr>
        </p:nvSpPr>
        <p:spPr>
          <a:xfrm>
            <a:off x="971550" y="5689600"/>
            <a:ext cx="5086350" cy="1524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4800600" y="8473440"/>
            <a:ext cx="1714500" cy="487680"/>
          </a:xfrm>
        </p:spPr>
        <p:txBody>
          <a:bodyPr/>
          <a:lstStyle/>
          <a:p>
            <a:fld id="{BA934D29-56AD-4E9C-96DE-62FBA6B8D7B3}" type="datetimeFigureOut">
              <a:rPr lang="en-GB" smtClean="0"/>
              <a:t>21/07/2021</a:t>
            </a:fld>
            <a:endParaRPr lang="en-GB" dirty="0"/>
          </a:p>
        </p:txBody>
      </p:sp>
      <p:sp>
        <p:nvSpPr>
          <p:cNvPr id="5" name="Footer Placeholder 4"/>
          <p:cNvSpPr>
            <a:spLocks noGrp="1"/>
          </p:cNvSpPr>
          <p:nvPr>
            <p:ph type="ftr" sz="quarter" idx="11"/>
          </p:nvPr>
        </p:nvSpPr>
        <p:spPr>
          <a:xfrm>
            <a:off x="2173986" y="8473440"/>
            <a:ext cx="2606040" cy="487680"/>
          </a:xfrm>
        </p:spPr>
        <p:txBody>
          <a:bodyPr/>
          <a:lstStyle/>
          <a:p>
            <a:endParaRPr lang="en-GB" dirty="0"/>
          </a:p>
        </p:txBody>
      </p:sp>
      <p:sp>
        <p:nvSpPr>
          <p:cNvPr id="6" name="Slide Number Placeholder 5"/>
          <p:cNvSpPr>
            <a:spLocks noGrp="1"/>
          </p:cNvSpPr>
          <p:nvPr>
            <p:ph type="sldNum" sz="quarter" idx="12"/>
          </p:nvPr>
        </p:nvSpPr>
        <p:spPr>
          <a:xfrm>
            <a:off x="802386" y="8473440"/>
            <a:ext cx="1140714" cy="487680"/>
          </a:xfrm>
        </p:spPr>
        <p:txBody>
          <a:bodyPr/>
          <a:lstStyle/>
          <a:p>
            <a:fld id="{E5DB1074-21D6-4ADA-8D77-D7292AA4D2E3}" type="slidenum">
              <a:rPr lang="en-GB" smtClean="0"/>
              <a:t>‹#›</a:t>
            </a:fld>
            <a:endParaRPr lang="en-GB" dirty="0"/>
          </a:p>
        </p:txBody>
      </p:sp>
      <p:sp>
        <p:nvSpPr>
          <p:cNvPr id="7" name="Rectangle 6"/>
          <p:cNvSpPr/>
          <p:nvPr/>
        </p:nvSpPr>
        <p:spPr>
          <a:xfrm>
            <a:off x="685800" y="3759200"/>
            <a:ext cx="5486400" cy="17068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85800" y="3759200"/>
            <a:ext cx="171450" cy="170688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BA934D29-56AD-4E9C-96DE-62FBA6B8D7B3}" type="datetimeFigureOut">
              <a:rPr lang="en-GB" smtClean="0"/>
              <a:t>21/07/2021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9" name="Content Placeholder 8"/>
          <p:cNvSpPr>
            <a:spLocks noGrp="1"/>
          </p:cNvSpPr>
          <p:nvPr>
            <p:ph sz="quarter" idx="1"/>
          </p:nvPr>
        </p:nvSpPr>
        <p:spPr>
          <a:xfrm>
            <a:off x="342900" y="1625600"/>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3474149" y="1621536"/>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342901" y="1714500"/>
            <a:ext cx="3030141" cy="9144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3486152" y="1727200"/>
            <a:ext cx="3031331" cy="9144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BA934D29-56AD-4E9C-96DE-62FBA6B8D7B3}" type="datetimeFigureOut">
              <a:rPr lang="en-GB" smtClean="0"/>
              <a:t>21/07/2021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5DB1074-21D6-4ADA-8D77-D7292AA4D2E3}" type="slidenum">
              <a:rPr lang="en-GB" smtClean="0"/>
              <a:t>‹#›</a:t>
            </a:fld>
            <a:endParaRPr lang="en-GB" dirty="0"/>
          </a:p>
        </p:txBody>
      </p:sp>
      <p:sp>
        <p:nvSpPr>
          <p:cNvPr id="11" name="Content Placeholder 10"/>
          <p:cNvSpPr>
            <a:spLocks noGrp="1"/>
          </p:cNvSpPr>
          <p:nvPr>
            <p:ph sz="quarter" idx="2"/>
          </p:nvPr>
        </p:nvSpPr>
        <p:spPr>
          <a:xfrm>
            <a:off x="34290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348615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BA934D29-56AD-4E9C-96DE-62FBA6B8D7B3}" type="datetimeFigureOut">
              <a:rPr lang="en-GB" smtClean="0"/>
              <a:t>21/07/2021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5DB1074-21D6-4ADA-8D77-D7292AA4D2E3}" type="slidenum">
              <a:rPr lang="en-GB" smtClean="0"/>
              <a:t>‹#›</a:t>
            </a:fld>
            <a:endParaRPr lang="en-GB"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934D29-56AD-4E9C-96DE-62FBA6B8D7B3}" type="datetimeFigureOut">
              <a:rPr lang="en-GB" smtClean="0"/>
              <a:t>21/07/2021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5DB1074-21D6-4ADA-8D77-D7292AA4D2E3}" type="slidenum">
              <a:rPr lang="en-GB" smtClean="0"/>
              <a:t>‹#›</a:t>
            </a:fld>
            <a:endParaRPr lang="en-GB" dirty="0"/>
          </a:p>
        </p:txBody>
      </p:sp>
      <p:sp>
        <p:nvSpPr>
          <p:cNvPr id="5" name="Straight Connector 4"/>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43450" y="406400"/>
            <a:ext cx="1885950" cy="1117600"/>
          </a:xfrm>
        </p:spPr>
        <p:txBody>
          <a:bodyPr anchor="b" anchorCtr="0">
            <a:noAutofit/>
          </a:bodyPr>
          <a:lstStyle>
            <a:lvl1pPr algn="l">
              <a:buNone/>
              <a:defRPr sz="2000" b="1">
                <a:solidFill>
                  <a:schemeClr val="tx2"/>
                </a:solidFill>
                <a:latin typeface="+mn-lt"/>
                <a:ea typeface="+mn-ea"/>
                <a:cs typeface="+mn-cs"/>
              </a:defRPr>
            </a:lvl1pPr>
          </a:lstStyle>
          <a:p>
            <a:r>
              <a:rPr kumimoji="0" lang="en-US"/>
              <a:t>Click to edit Master title style</a:t>
            </a:r>
          </a:p>
        </p:txBody>
      </p:sp>
      <p:sp>
        <p:nvSpPr>
          <p:cNvPr id="3" name="Text Placeholder 2"/>
          <p:cNvSpPr>
            <a:spLocks noGrp="1"/>
          </p:cNvSpPr>
          <p:nvPr>
            <p:ph type="body" idx="2"/>
          </p:nvPr>
        </p:nvSpPr>
        <p:spPr>
          <a:xfrm>
            <a:off x="4743450" y="1625602"/>
            <a:ext cx="1885950" cy="6457951"/>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21/07/2021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Straight Connector 9"/>
          <p:cNvSpPr>
            <a:spLocks noChangeShapeType="1"/>
          </p:cNvSpPr>
          <p:nvPr/>
        </p:nvSpPr>
        <p:spPr bwMode="auto">
          <a:xfrm rot="5400000">
            <a:off x="610264" y="4432300"/>
            <a:ext cx="804672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Content Placeholder 11"/>
          <p:cNvSpPr>
            <a:spLocks noGrp="1"/>
          </p:cNvSpPr>
          <p:nvPr>
            <p:ph sz="quarter" idx="1"/>
          </p:nvPr>
        </p:nvSpPr>
        <p:spPr>
          <a:xfrm>
            <a:off x="228600" y="406400"/>
            <a:ext cx="4286250" cy="7620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667808"/>
            <a:ext cx="6172200" cy="899584"/>
          </a:xfrm>
          <a:ln>
            <a:solidFill>
              <a:schemeClr val="accent1"/>
            </a:solidFill>
          </a:ln>
        </p:spPr>
        <p:txBody>
          <a:bodyPr lIns="274320" anchor="ctr"/>
          <a:lstStyle>
            <a:lvl1pPr algn="r">
              <a:buNone/>
              <a:defRPr sz="2000" b="0">
                <a:solidFill>
                  <a:schemeClr val="tx1"/>
                </a:solidFill>
              </a:defRPr>
            </a:lvl1pPr>
          </a:lstStyle>
          <a:p>
            <a:r>
              <a:rPr kumimoji="0" lang="en-US"/>
              <a:t>Click to edit Master title style</a:t>
            </a:r>
          </a:p>
        </p:txBody>
      </p:sp>
      <p:sp>
        <p:nvSpPr>
          <p:cNvPr id="3" name="Picture Placeholder 2"/>
          <p:cNvSpPr>
            <a:spLocks noGrp="1"/>
          </p:cNvSpPr>
          <p:nvPr>
            <p:ph type="pic" idx="1"/>
          </p:nvPr>
        </p:nvSpPr>
        <p:spPr>
          <a:xfrm>
            <a:off x="342900" y="2540000"/>
            <a:ext cx="6172200" cy="5693664"/>
          </a:xfrm>
          <a:solidFill>
            <a:schemeClr val="tx1">
              <a:shade val="50000"/>
            </a:schemeClr>
          </a:solidFill>
          <a:ln>
            <a:noFill/>
          </a:ln>
          <a:effectLst/>
        </p:spPr>
        <p:txBody>
          <a:bodyPr/>
          <a:lstStyle>
            <a:lvl1pPr marL="0" indent="0">
              <a:spcBef>
                <a:spcPts val="600"/>
              </a:spcBef>
              <a:buNone/>
              <a:defRPr sz="3200"/>
            </a:lvl1pPr>
          </a:lstStyle>
          <a:p>
            <a:r>
              <a:rPr kumimoji="0" lang="en-US" dirty="0"/>
              <a:t>Click icon to add picture</a:t>
            </a:r>
          </a:p>
        </p:txBody>
      </p:sp>
      <p:sp>
        <p:nvSpPr>
          <p:cNvPr id="4" name="Text Placeholder 3"/>
          <p:cNvSpPr>
            <a:spLocks noGrp="1"/>
          </p:cNvSpPr>
          <p:nvPr>
            <p:ph type="body" sz="half" idx="2"/>
          </p:nvPr>
        </p:nvSpPr>
        <p:spPr>
          <a:xfrm>
            <a:off x="342900" y="1625600"/>
            <a:ext cx="6172200" cy="7112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21/07/2021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342900" y="667808"/>
            <a:ext cx="137160" cy="9144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21/07/2021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6"/>
            <a:ext cx="1543050" cy="780203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342900" y="366186"/>
            <a:ext cx="4514850" cy="780203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21/07/2021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7" name="Straight Connector 6"/>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8" name="Isosceles Triangle 7"/>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traight Connector 8"/>
          <p:cNvSpPr>
            <a:spLocks noChangeShapeType="1"/>
          </p:cNvSpPr>
          <p:nvPr/>
        </p:nvSpPr>
        <p:spPr bwMode="auto">
          <a:xfrm rot="5400000">
            <a:off x="1015325" y="4269269"/>
            <a:ext cx="780288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342900" y="203200"/>
            <a:ext cx="6172200" cy="1320800"/>
          </a:xfrm>
          <a:prstGeom prst="rect">
            <a:avLst/>
          </a:prstGeom>
        </p:spPr>
        <p:txBody>
          <a:bodyPr vert="horz" anchor="b" anchorCtr="0">
            <a:normAutofit/>
          </a:bodyPr>
          <a:lstStyle/>
          <a:p>
            <a:r>
              <a:rPr kumimoji="0" lang="en-US"/>
              <a:t>Click to edit Master title style</a:t>
            </a:r>
          </a:p>
        </p:txBody>
      </p:sp>
      <p:sp>
        <p:nvSpPr>
          <p:cNvPr id="13" name="Text Placeholder 12"/>
          <p:cNvSpPr>
            <a:spLocks noGrp="1"/>
          </p:cNvSpPr>
          <p:nvPr>
            <p:ph type="body" idx="1"/>
          </p:nvPr>
        </p:nvSpPr>
        <p:spPr>
          <a:xfrm>
            <a:off x="342900" y="1625600"/>
            <a:ext cx="6172200" cy="6547104"/>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800600" y="8475133"/>
            <a:ext cx="1716786" cy="487680"/>
          </a:xfrm>
          <a:prstGeom prst="rect">
            <a:avLst/>
          </a:prstGeom>
        </p:spPr>
        <p:txBody>
          <a:bodyPr vert="horz"/>
          <a:lstStyle>
            <a:lvl1pPr algn="l" eaLnBrk="1" latinLnBrk="0" hangingPunct="1">
              <a:defRPr kumimoji="0" sz="1400">
                <a:solidFill>
                  <a:schemeClr val="tx2"/>
                </a:solidFill>
              </a:defRPr>
            </a:lvl1pPr>
          </a:lstStyle>
          <a:p>
            <a:fld id="{BA934D29-56AD-4E9C-96DE-62FBA6B8D7B3}" type="datetimeFigureOut">
              <a:rPr lang="en-GB" smtClean="0"/>
              <a:t>21/07/2021</a:t>
            </a:fld>
            <a:endParaRPr lang="en-GB" dirty="0"/>
          </a:p>
        </p:txBody>
      </p:sp>
      <p:sp>
        <p:nvSpPr>
          <p:cNvPr id="3" name="Footer Placeholder 2"/>
          <p:cNvSpPr>
            <a:spLocks noGrp="1"/>
          </p:cNvSpPr>
          <p:nvPr>
            <p:ph type="ftr" sz="quarter" idx="3"/>
          </p:nvPr>
        </p:nvSpPr>
        <p:spPr>
          <a:xfrm>
            <a:off x="2173986" y="8475133"/>
            <a:ext cx="2628900" cy="487680"/>
          </a:xfrm>
          <a:prstGeom prst="rect">
            <a:avLst/>
          </a:prstGeom>
        </p:spPr>
        <p:txBody>
          <a:bodyPr vert="horz"/>
          <a:lstStyle>
            <a:lvl1pPr algn="r" eaLnBrk="1" latinLnBrk="0" hangingPunct="1">
              <a:defRPr kumimoji="0" sz="1400">
                <a:solidFill>
                  <a:schemeClr val="tx2"/>
                </a:solidFill>
              </a:defRPr>
            </a:lvl1pPr>
          </a:lstStyle>
          <a:p>
            <a:endParaRPr lang="en-GB" dirty="0"/>
          </a:p>
        </p:txBody>
      </p:sp>
      <p:sp>
        <p:nvSpPr>
          <p:cNvPr id="23" name="Slide Number Placeholder 22"/>
          <p:cNvSpPr>
            <a:spLocks noGrp="1"/>
          </p:cNvSpPr>
          <p:nvPr>
            <p:ph type="sldNum" sz="quarter" idx="4"/>
          </p:nvPr>
        </p:nvSpPr>
        <p:spPr>
          <a:xfrm>
            <a:off x="459486" y="8475133"/>
            <a:ext cx="1485900" cy="487680"/>
          </a:xfrm>
          <a:prstGeom prst="rect">
            <a:avLst/>
          </a:prstGeom>
        </p:spPr>
        <p:txBody>
          <a:bodyPr vert="horz"/>
          <a:lstStyle>
            <a:lvl1pPr algn="l" eaLnBrk="1" latinLnBrk="0" hangingPunct="1">
              <a:defRPr kumimoji="0" sz="1400">
                <a:solidFill>
                  <a:schemeClr val="tx2"/>
                </a:solidFill>
              </a:defRPr>
            </a:lvl1pPr>
          </a:lstStyle>
          <a:p>
            <a:fld id="{E5DB1074-21D6-4ADA-8D77-D7292AA4D2E3}" type="slidenum">
              <a:rPr lang="en-GB" smtClean="0"/>
              <a:t>‹#›</a:t>
            </a:fld>
            <a:endParaRPr lang="en-GB" dirty="0"/>
          </a:p>
        </p:txBody>
      </p:sp>
      <p:sp>
        <p:nvSpPr>
          <p:cNvPr id="28" name="Straight Connector 2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Straight Connector 28"/>
          <p:cNvSpPr>
            <a:spLocks noChangeShapeType="1"/>
          </p:cNvSpPr>
          <p:nvPr/>
        </p:nvSpPr>
        <p:spPr bwMode="auto">
          <a:xfrm>
            <a:off x="342900" y="15240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Isosceles Triangle 9"/>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imgres?imgurl=https://fbcdn-sphotos-a-a.akamaihd.net/hphotos-ak-ash3/579339_243239259109249_1758750518_n.jpg&amp;imgrefurl=http://alohaeigo.blogspot.com/2012/09/time.html&amp;docid=WnlNOfw-xuQsmM&amp;tbnid=DB087gJw5jfVtM:&amp;w=960&amp;h=957&amp;ei=8j8AVIXvKIXb0QW8roCwCA&amp;ved=0CAIQxiAwAA&amp;iact=c" TargetMode="Externa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4.jpeg"/><Relationship Id="rId4" Type="http://schemas.openxmlformats.org/officeDocument/2006/relationships/hyperlink" Target="https://www.google.co.uk/imgres?imgurl=https://fbcdn-sphotos-a-a.akamaihd.net/hphotos-ak-ash3/532734_243239849109190_517913530_n.jpg&amp;imgrefurl=http://alohaeigo.blogspot.com/2012/09/time.html&amp;docid=WnlNOfw-xuQsmM&amp;tbnid=HSLnfo4aOCtNbM&amp;w=960&amp;h=960&amp;ei=aUAAVIHaMqvY0QXTxYHICQ&amp;ved=0CAcQxiAwBQ&amp;iact=c"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2 – Autumn 1</a:t>
            </a:r>
          </a:p>
        </p:txBody>
      </p:sp>
      <p:sp>
        <p:nvSpPr>
          <p:cNvPr id="3" name="Text Placeholder 2"/>
          <p:cNvSpPr>
            <a:spLocks noGrp="1"/>
          </p:cNvSpPr>
          <p:nvPr>
            <p:ph type="body" sz="quarter" idx="11"/>
          </p:nvPr>
        </p:nvSpPr>
        <p:spPr/>
        <p:txBody>
          <a:bodyPr/>
          <a:lstStyle/>
          <a:p>
            <a:r>
              <a:rPr lang="en-GB" dirty="0"/>
              <a:t>I know number bonds to 20.</a:t>
            </a:r>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869406818"/>
              </p:ext>
            </p:extLst>
          </p:nvPr>
        </p:nvGraphicFramePr>
        <p:xfrm>
          <a:off x="719138" y="2885941"/>
          <a:ext cx="5712740" cy="5707909"/>
        </p:xfrm>
        <a:graphic>
          <a:graphicData uri="http://schemas.openxmlformats.org/drawingml/2006/table">
            <a:tbl>
              <a:tblPr firstRow="1" bandRow="1">
                <a:tableStyleId>{2D5ABB26-0587-4C30-8999-92F81FD0307C}</a:tableStyleId>
              </a:tblPr>
              <a:tblGrid>
                <a:gridCol w="1428185">
                  <a:extLst>
                    <a:ext uri="{9D8B030D-6E8A-4147-A177-3AD203B41FA5}">
                      <a16:colId xmlns:a16="http://schemas.microsoft.com/office/drawing/2014/main" val="20000"/>
                    </a:ext>
                  </a:extLst>
                </a:gridCol>
                <a:gridCol w="1428185">
                  <a:extLst>
                    <a:ext uri="{9D8B030D-6E8A-4147-A177-3AD203B41FA5}">
                      <a16:colId xmlns:a16="http://schemas.microsoft.com/office/drawing/2014/main" val="20001"/>
                    </a:ext>
                  </a:extLst>
                </a:gridCol>
                <a:gridCol w="1428185">
                  <a:extLst>
                    <a:ext uri="{9D8B030D-6E8A-4147-A177-3AD203B41FA5}">
                      <a16:colId xmlns:a16="http://schemas.microsoft.com/office/drawing/2014/main" val="20002"/>
                    </a:ext>
                  </a:extLst>
                </a:gridCol>
                <a:gridCol w="1428185">
                  <a:extLst>
                    <a:ext uri="{9D8B030D-6E8A-4147-A177-3AD203B41FA5}">
                      <a16:colId xmlns:a16="http://schemas.microsoft.com/office/drawing/2014/main" val="20003"/>
                    </a:ext>
                  </a:extLst>
                </a:gridCol>
              </a:tblGrid>
              <a:tr h="5707909">
                <a:tc>
                  <a:txBody>
                    <a:bodyPr/>
                    <a:lstStyle/>
                    <a:p>
                      <a:pPr algn="ctr">
                        <a:lnSpc>
                          <a:spcPct val="115000"/>
                        </a:lnSpc>
                        <a:spcAft>
                          <a:spcPts val="0"/>
                        </a:spcAft>
                      </a:pPr>
                      <a:r>
                        <a:rPr lang="en-GB" sz="1800" dirty="0">
                          <a:effectLst/>
                          <a:latin typeface="Calibri"/>
                          <a:ea typeface="Calibri"/>
                          <a:cs typeface="Times New Roman"/>
                        </a:rPr>
                        <a:t>0</a:t>
                      </a:r>
                      <a:r>
                        <a:rPr lang="en-GB" sz="1800" baseline="0" dirty="0">
                          <a:effectLst/>
                          <a:latin typeface="Calibri"/>
                          <a:ea typeface="Calibri"/>
                          <a:cs typeface="Times New Roman"/>
                        </a:rPr>
                        <a:t> + 20 = 20</a:t>
                      </a:r>
                    </a:p>
                    <a:p>
                      <a:pPr algn="ctr">
                        <a:lnSpc>
                          <a:spcPct val="115000"/>
                        </a:lnSpc>
                        <a:spcAft>
                          <a:spcPts val="0"/>
                        </a:spcAft>
                      </a:pPr>
                      <a:r>
                        <a:rPr lang="en-GB" sz="1800" baseline="0" dirty="0">
                          <a:effectLst/>
                          <a:latin typeface="Calibri"/>
                          <a:ea typeface="Calibri"/>
                          <a:cs typeface="Times New Roman"/>
                        </a:rPr>
                        <a:t>1 + 19 = 20</a:t>
                      </a:r>
                    </a:p>
                    <a:p>
                      <a:pPr algn="ctr">
                        <a:lnSpc>
                          <a:spcPct val="115000"/>
                        </a:lnSpc>
                        <a:spcAft>
                          <a:spcPts val="0"/>
                        </a:spcAft>
                      </a:pPr>
                      <a:r>
                        <a:rPr lang="en-GB" sz="1800" baseline="0" dirty="0">
                          <a:effectLst/>
                          <a:latin typeface="Calibri"/>
                          <a:ea typeface="Calibri"/>
                          <a:cs typeface="Times New Roman"/>
                        </a:rPr>
                        <a:t>2 + 18 = 20</a:t>
                      </a:r>
                    </a:p>
                    <a:p>
                      <a:pPr algn="ctr">
                        <a:lnSpc>
                          <a:spcPct val="115000"/>
                        </a:lnSpc>
                        <a:spcAft>
                          <a:spcPts val="0"/>
                        </a:spcAft>
                      </a:pPr>
                      <a:r>
                        <a:rPr lang="en-GB" sz="1800" baseline="0" dirty="0">
                          <a:effectLst/>
                          <a:latin typeface="Calibri"/>
                          <a:ea typeface="Calibri"/>
                          <a:cs typeface="Times New Roman"/>
                        </a:rPr>
                        <a:t>3 + 17 = 20</a:t>
                      </a:r>
                    </a:p>
                    <a:p>
                      <a:pPr algn="ctr">
                        <a:lnSpc>
                          <a:spcPct val="115000"/>
                        </a:lnSpc>
                        <a:spcAft>
                          <a:spcPts val="0"/>
                        </a:spcAft>
                      </a:pPr>
                      <a:r>
                        <a:rPr lang="en-GB" sz="1800" baseline="0" dirty="0">
                          <a:effectLst/>
                          <a:latin typeface="Calibri"/>
                          <a:ea typeface="Calibri"/>
                          <a:cs typeface="Times New Roman"/>
                        </a:rPr>
                        <a:t>4 + 16 = 20</a:t>
                      </a:r>
                    </a:p>
                    <a:p>
                      <a:pPr algn="ctr">
                        <a:lnSpc>
                          <a:spcPct val="115000"/>
                        </a:lnSpc>
                        <a:spcAft>
                          <a:spcPts val="0"/>
                        </a:spcAft>
                      </a:pPr>
                      <a:r>
                        <a:rPr lang="en-GB" sz="1800" baseline="0" dirty="0">
                          <a:effectLst/>
                          <a:latin typeface="Calibri"/>
                          <a:ea typeface="Calibri"/>
                          <a:cs typeface="Times New Roman"/>
                        </a:rPr>
                        <a:t>5 + 15 = 20</a:t>
                      </a:r>
                    </a:p>
                    <a:p>
                      <a:pPr algn="ctr">
                        <a:lnSpc>
                          <a:spcPct val="115000"/>
                        </a:lnSpc>
                        <a:spcAft>
                          <a:spcPts val="0"/>
                        </a:spcAft>
                      </a:pPr>
                      <a:r>
                        <a:rPr lang="en-GB" sz="1800" baseline="0" dirty="0">
                          <a:effectLst/>
                          <a:latin typeface="Calibri"/>
                          <a:ea typeface="Calibri"/>
                          <a:cs typeface="Times New Roman"/>
                        </a:rPr>
                        <a:t>6 + 14 = 20</a:t>
                      </a:r>
                    </a:p>
                    <a:p>
                      <a:pPr algn="ctr">
                        <a:lnSpc>
                          <a:spcPct val="115000"/>
                        </a:lnSpc>
                        <a:spcAft>
                          <a:spcPts val="0"/>
                        </a:spcAft>
                      </a:pPr>
                      <a:r>
                        <a:rPr lang="en-GB" sz="1800" baseline="0" dirty="0">
                          <a:effectLst/>
                          <a:latin typeface="Calibri"/>
                          <a:ea typeface="Calibri"/>
                          <a:cs typeface="Times New Roman"/>
                        </a:rPr>
                        <a:t>7 + 13 = 20</a:t>
                      </a:r>
                    </a:p>
                    <a:p>
                      <a:pPr algn="ctr">
                        <a:lnSpc>
                          <a:spcPct val="115000"/>
                        </a:lnSpc>
                        <a:spcAft>
                          <a:spcPts val="0"/>
                        </a:spcAft>
                      </a:pPr>
                      <a:r>
                        <a:rPr lang="en-GB" sz="1800" baseline="0" dirty="0">
                          <a:effectLst/>
                          <a:latin typeface="Calibri"/>
                          <a:ea typeface="Calibri"/>
                          <a:cs typeface="Times New Roman"/>
                        </a:rPr>
                        <a:t>8 + 12 = 20</a:t>
                      </a:r>
                    </a:p>
                    <a:p>
                      <a:pPr algn="ctr">
                        <a:lnSpc>
                          <a:spcPct val="115000"/>
                        </a:lnSpc>
                        <a:spcAft>
                          <a:spcPts val="0"/>
                        </a:spcAft>
                      </a:pPr>
                      <a:r>
                        <a:rPr lang="en-GB" sz="1800" baseline="0" dirty="0">
                          <a:effectLst/>
                          <a:latin typeface="Calibri"/>
                          <a:ea typeface="Calibri"/>
                          <a:cs typeface="Times New Roman"/>
                        </a:rPr>
                        <a:t>9 + 11 = 20</a:t>
                      </a:r>
                    </a:p>
                    <a:p>
                      <a:pPr algn="ctr">
                        <a:lnSpc>
                          <a:spcPct val="115000"/>
                        </a:lnSpc>
                        <a:spcAft>
                          <a:spcPts val="0"/>
                        </a:spcAft>
                      </a:pPr>
                      <a:r>
                        <a:rPr lang="en-GB" sz="1800" baseline="0" dirty="0">
                          <a:effectLst/>
                          <a:latin typeface="Calibri"/>
                          <a:ea typeface="Calibri"/>
                          <a:cs typeface="Times New Roman"/>
                        </a:rPr>
                        <a:t>10 + 10 = 20</a:t>
                      </a:r>
                      <a:endParaRPr lang="en-GB" sz="18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800" dirty="0">
                          <a:effectLst/>
                          <a:latin typeface="Calibri"/>
                          <a:ea typeface="Calibri"/>
                          <a:cs typeface="Times New Roman"/>
                        </a:rPr>
                        <a:t>20 + 0 = 20</a:t>
                      </a:r>
                    </a:p>
                    <a:p>
                      <a:pPr algn="ctr">
                        <a:lnSpc>
                          <a:spcPct val="115000"/>
                        </a:lnSpc>
                        <a:spcAft>
                          <a:spcPts val="0"/>
                        </a:spcAft>
                      </a:pPr>
                      <a:r>
                        <a:rPr lang="en-GB" sz="1800" dirty="0">
                          <a:effectLst/>
                          <a:latin typeface="Calibri"/>
                          <a:ea typeface="Calibri"/>
                          <a:cs typeface="Times New Roman"/>
                        </a:rPr>
                        <a:t>19 + 1 = 20</a:t>
                      </a:r>
                    </a:p>
                    <a:p>
                      <a:pPr algn="ctr">
                        <a:lnSpc>
                          <a:spcPct val="115000"/>
                        </a:lnSpc>
                        <a:spcAft>
                          <a:spcPts val="0"/>
                        </a:spcAft>
                      </a:pPr>
                      <a:r>
                        <a:rPr lang="en-GB" sz="1800" dirty="0">
                          <a:effectLst/>
                          <a:latin typeface="Calibri"/>
                          <a:ea typeface="Calibri"/>
                          <a:cs typeface="Times New Roman"/>
                        </a:rPr>
                        <a:t>18 + 2 = 20</a:t>
                      </a:r>
                    </a:p>
                    <a:p>
                      <a:pPr algn="ctr">
                        <a:lnSpc>
                          <a:spcPct val="115000"/>
                        </a:lnSpc>
                        <a:spcAft>
                          <a:spcPts val="0"/>
                        </a:spcAft>
                      </a:pPr>
                      <a:r>
                        <a:rPr lang="en-GB" sz="1800" dirty="0">
                          <a:effectLst/>
                          <a:latin typeface="Calibri"/>
                          <a:ea typeface="Calibri"/>
                          <a:cs typeface="Times New Roman"/>
                        </a:rPr>
                        <a:t>17 + 3 = 20</a:t>
                      </a:r>
                    </a:p>
                    <a:p>
                      <a:pPr algn="ctr">
                        <a:lnSpc>
                          <a:spcPct val="115000"/>
                        </a:lnSpc>
                        <a:spcAft>
                          <a:spcPts val="0"/>
                        </a:spcAft>
                      </a:pPr>
                      <a:r>
                        <a:rPr lang="en-GB" sz="1800" dirty="0">
                          <a:effectLst/>
                          <a:latin typeface="Calibri"/>
                          <a:ea typeface="Calibri"/>
                          <a:cs typeface="Times New Roman"/>
                        </a:rPr>
                        <a:t>16 + 4 = 20</a:t>
                      </a:r>
                    </a:p>
                    <a:p>
                      <a:pPr algn="ctr">
                        <a:lnSpc>
                          <a:spcPct val="115000"/>
                        </a:lnSpc>
                        <a:spcAft>
                          <a:spcPts val="0"/>
                        </a:spcAft>
                      </a:pPr>
                      <a:r>
                        <a:rPr lang="en-GB" sz="1800" dirty="0">
                          <a:effectLst/>
                          <a:latin typeface="Calibri"/>
                          <a:ea typeface="Calibri"/>
                          <a:cs typeface="Times New Roman"/>
                        </a:rPr>
                        <a:t>15 + 5 = 20</a:t>
                      </a:r>
                    </a:p>
                    <a:p>
                      <a:pPr algn="ctr">
                        <a:lnSpc>
                          <a:spcPct val="115000"/>
                        </a:lnSpc>
                        <a:spcAft>
                          <a:spcPts val="0"/>
                        </a:spcAft>
                      </a:pPr>
                      <a:r>
                        <a:rPr lang="en-GB" sz="1800" dirty="0">
                          <a:effectLst/>
                          <a:latin typeface="Calibri"/>
                          <a:ea typeface="Calibri"/>
                          <a:cs typeface="Times New Roman"/>
                        </a:rPr>
                        <a:t>14 + 6 = 20</a:t>
                      </a:r>
                    </a:p>
                    <a:p>
                      <a:pPr algn="ctr">
                        <a:lnSpc>
                          <a:spcPct val="115000"/>
                        </a:lnSpc>
                        <a:spcAft>
                          <a:spcPts val="0"/>
                        </a:spcAft>
                      </a:pPr>
                      <a:r>
                        <a:rPr lang="en-GB" sz="1800" dirty="0">
                          <a:effectLst/>
                          <a:latin typeface="Calibri"/>
                          <a:ea typeface="Calibri"/>
                          <a:cs typeface="Times New Roman"/>
                        </a:rPr>
                        <a:t>13 + 7 = 20</a:t>
                      </a:r>
                    </a:p>
                    <a:p>
                      <a:pPr algn="ctr">
                        <a:lnSpc>
                          <a:spcPct val="115000"/>
                        </a:lnSpc>
                        <a:spcAft>
                          <a:spcPts val="0"/>
                        </a:spcAft>
                      </a:pPr>
                      <a:r>
                        <a:rPr lang="en-GB" sz="1800" dirty="0">
                          <a:effectLst/>
                          <a:latin typeface="Calibri"/>
                          <a:ea typeface="Calibri"/>
                          <a:cs typeface="Times New Roman"/>
                        </a:rPr>
                        <a:t>12 + 8 = 20</a:t>
                      </a:r>
                    </a:p>
                    <a:p>
                      <a:pPr algn="ctr">
                        <a:lnSpc>
                          <a:spcPct val="115000"/>
                        </a:lnSpc>
                        <a:spcAft>
                          <a:spcPts val="0"/>
                        </a:spcAft>
                      </a:pPr>
                      <a:r>
                        <a:rPr lang="en-GB" sz="1800" dirty="0">
                          <a:effectLst/>
                          <a:latin typeface="Calibri"/>
                          <a:ea typeface="Calibri"/>
                          <a:cs typeface="Times New Roman"/>
                        </a:rPr>
                        <a:t>11 + 9 = 20</a:t>
                      </a:r>
                    </a:p>
                  </a:txBody>
                  <a:tcPr marL="68580" marR="68580" marT="0" marB="0"/>
                </a:tc>
                <a:tc>
                  <a:txBody>
                    <a:bodyPr/>
                    <a:lstStyle/>
                    <a:p>
                      <a:pPr algn="ctr">
                        <a:lnSpc>
                          <a:spcPct val="115000"/>
                        </a:lnSpc>
                        <a:spcAft>
                          <a:spcPts val="0"/>
                        </a:spcAft>
                      </a:pPr>
                      <a:r>
                        <a:rPr lang="en-GB" sz="1800" dirty="0">
                          <a:effectLst/>
                          <a:latin typeface="Calibri"/>
                          <a:ea typeface="Calibri"/>
                          <a:cs typeface="Times New Roman"/>
                        </a:rPr>
                        <a:t>20 – 0 = 20</a:t>
                      </a:r>
                    </a:p>
                    <a:p>
                      <a:pPr algn="ctr">
                        <a:lnSpc>
                          <a:spcPct val="115000"/>
                        </a:lnSpc>
                        <a:spcAft>
                          <a:spcPts val="0"/>
                        </a:spcAft>
                      </a:pPr>
                      <a:r>
                        <a:rPr lang="en-GB" sz="1800" dirty="0">
                          <a:effectLst/>
                          <a:latin typeface="Calibri"/>
                          <a:ea typeface="Calibri"/>
                          <a:cs typeface="Times New Roman"/>
                        </a:rPr>
                        <a:t>20 – 1 = 19</a:t>
                      </a:r>
                    </a:p>
                    <a:p>
                      <a:pPr algn="ctr">
                        <a:lnSpc>
                          <a:spcPct val="115000"/>
                        </a:lnSpc>
                        <a:spcAft>
                          <a:spcPts val="0"/>
                        </a:spcAft>
                      </a:pPr>
                      <a:r>
                        <a:rPr lang="en-GB" sz="1800" dirty="0">
                          <a:effectLst/>
                          <a:latin typeface="Calibri"/>
                          <a:ea typeface="Calibri"/>
                          <a:cs typeface="Times New Roman"/>
                        </a:rPr>
                        <a:t>20</a:t>
                      </a:r>
                      <a:r>
                        <a:rPr lang="en-GB" sz="1800" baseline="0" dirty="0">
                          <a:effectLst/>
                          <a:latin typeface="Calibri"/>
                          <a:ea typeface="Calibri"/>
                          <a:cs typeface="Times New Roman"/>
                        </a:rPr>
                        <a:t> – 2 = 18</a:t>
                      </a:r>
                    </a:p>
                    <a:p>
                      <a:pPr algn="ctr">
                        <a:lnSpc>
                          <a:spcPct val="115000"/>
                        </a:lnSpc>
                        <a:spcAft>
                          <a:spcPts val="0"/>
                        </a:spcAft>
                      </a:pPr>
                      <a:r>
                        <a:rPr lang="en-GB" sz="1800" baseline="0" dirty="0">
                          <a:effectLst/>
                          <a:latin typeface="Calibri"/>
                          <a:ea typeface="Calibri"/>
                          <a:cs typeface="Times New Roman"/>
                        </a:rPr>
                        <a:t>20 – 3 = 17</a:t>
                      </a:r>
                    </a:p>
                    <a:p>
                      <a:pPr algn="ctr">
                        <a:lnSpc>
                          <a:spcPct val="115000"/>
                        </a:lnSpc>
                        <a:spcAft>
                          <a:spcPts val="0"/>
                        </a:spcAft>
                      </a:pPr>
                      <a:r>
                        <a:rPr lang="en-GB" sz="1800" baseline="0" dirty="0">
                          <a:effectLst/>
                          <a:latin typeface="Calibri"/>
                          <a:ea typeface="Calibri"/>
                          <a:cs typeface="Times New Roman"/>
                        </a:rPr>
                        <a:t>20 – 4 = 16</a:t>
                      </a:r>
                    </a:p>
                    <a:p>
                      <a:pPr algn="ctr">
                        <a:lnSpc>
                          <a:spcPct val="115000"/>
                        </a:lnSpc>
                        <a:spcAft>
                          <a:spcPts val="0"/>
                        </a:spcAft>
                      </a:pPr>
                      <a:r>
                        <a:rPr lang="en-GB" sz="1800" baseline="0" dirty="0">
                          <a:effectLst/>
                          <a:latin typeface="Calibri"/>
                          <a:ea typeface="Calibri"/>
                          <a:cs typeface="Times New Roman"/>
                        </a:rPr>
                        <a:t>20 – 5 = 15</a:t>
                      </a:r>
                    </a:p>
                    <a:p>
                      <a:pPr algn="ctr">
                        <a:lnSpc>
                          <a:spcPct val="115000"/>
                        </a:lnSpc>
                        <a:spcAft>
                          <a:spcPts val="0"/>
                        </a:spcAft>
                      </a:pPr>
                      <a:r>
                        <a:rPr lang="en-GB" sz="1800" baseline="0" dirty="0">
                          <a:effectLst/>
                          <a:latin typeface="Calibri"/>
                          <a:ea typeface="Calibri"/>
                          <a:cs typeface="Times New Roman"/>
                        </a:rPr>
                        <a:t>20 – 6 = 14</a:t>
                      </a:r>
                    </a:p>
                    <a:p>
                      <a:pPr algn="ctr">
                        <a:lnSpc>
                          <a:spcPct val="115000"/>
                        </a:lnSpc>
                        <a:spcAft>
                          <a:spcPts val="0"/>
                        </a:spcAft>
                      </a:pPr>
                      <a:r>
                        <a:rPr lang="en-GB" sz="1800" baseline="0" dirty="0">
                          <a:effectLst/>
                          <a:latin typeface="Calibri"/>
                          <a:ea typeface="Calibri"/>
                          <a:cs typeface="Times New Roman"/>
                        </a:rPr>
                        <a:t>20 – 7 = 13</a:t>
                      </a:r>
                    </a:p>
                    <a:p>
                      <a:pPr algn="ctr">
                        <a:lnSpc>
                          <a:spcPct val="115000"/>
                        </a:lnSpc>
                        <a:spcAft>
                          <a:spcPts val="0"/>
                        </a:spcAft>
                      </a:pPr>
                      <a:r>
                        <a:rPr lang="en-GB" sz="1800" baseline="0" dirty="0">
                          <a:effectLst/>
                          <a:latin typeface="Calibri"/>
                          <a:ea typeface="Calibri"/>
                          <a:cs typeface="Times New Roman"/>
                        </a:rPr>
                        <a:t>20 – 8 = 12</a:t>
                      </a:r>
                    </a:p>
                    <a:p>
                      <a:pPr algn="ctr">
                        <a:lnSpc>
                          <a:spcPct val="115000"/>
                        </a:lnSpc>
                        <a:spcAft>
                          <a:spcPts val="0"/>
                        </a:spcAft>
                      </a:pPr>
                      <a:r>
                        <a:rPr lang="en-GB" sz="1800" baseline="0" dirty="0">
                          <a:effectLst/>
                          <a:latin typeface="Calibri"/>
                          <a:ea typeface="Calibri"/>
                          <a:cs typeface="Times New Roman"/>
                        </a:rPr>
                        <a:t>20 – 9 = 11</a:t>
                      </a:r>
                    </a:p>
                    <a:p>
                      <a:pPr algn="ctr">
                        <a:lnSpc>
                          <a:spcPct val="115000"/>
                        </a:lnSpc>
                        <a:spcAft>
                          <a:spcPts val="0"/>
                        </a:spcAft>
                      </a:pPr>
                      <a:r>
                        <a:rPr lang="en-GB" sz="1800" baseline="0" dirty="0">
                          <a:effectLst/>
                          <a:latin typeface="Calibri"/>
                          <a:ea typeface="Calibri"/>
                          <a:cs typeface="Times New Roman"/>
                        </a:rPr>
                        <a:t>20 – 10 = 10</a:t>
                      </a:r>
                      <a:endParaRPr lang="en-GB" sz="18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800" dirty="0">
                          <a:effectLst/>
                          <a:latin typeface="Calibri"/>
                          <a:ea typeface="Calibri"/>
                          <a:cs typeface="Times New Roman"/>
                        </a:rPr>
                        <a:t>20 – 20 = 0</a:t>
                      </a:r>
                    </a:p>
                    <a:p>
                      <a:pPr algn="ctr">
                        <a:lnSpc>
                          <a:spcPct val="115000"/>
                        </a:lnSpc>
                        <a:spcAft>
                          <a:spcPts val="0"/>
                        </a:spcAft>
                      </a:pPr>
                      <a:r>
                        <a:rPr lang="en-GB" sz="1800" dirty="0">
                          <a:effectLst/>
                          <a:latin typeface="Calibri"/>
                          <a:ea typeface="Calibri"/>
                          <a:cs typeface="Times New Roman"/>
                        </a:rPr>
                        <a:t>20</a:t>
                      </a:r>
                      <a:r>
                        <a:rPr lang="en-GB" sz="1800" baseline="0" dirty="0">
                          <a:effectLst/>
                          <a:latin typeface="Calibri"/>
                          <a:ea typeface="Calibri"/>
                          <a:cs typeface="Times New Roman"/>
                        </a:rPr>
                        <a:t> – 19 = 1</a:t>
                      </a:r>
                    </a:p>
                    <a:p>
                      <a:pPr algn="ctr">
                        <a:lnSpc>
                          <a:spcPct val="115000"/>
                        </a:lnSpc>
                        <a:spcAft>
                          <a:spcPts val="0"/>
                        </a:spcAft>
                      </a:pPr>
                      <a:r>
                        <a:rPr lang="en-GB" sz="1800" baseline="0" dirty="0">
                          <a:effectLst/>
                          <a:latin typeface="Calibri"/>
                          <a:ea typeface="Calibri"/>
                          <a:cs typeface="Times New Roman"/>
                        </a:rPr>
                        <a:t>20 – 18 = 2</a:t>
                      </a:r>
                    </a:p>
                    <a:p>
                      <a:pPr algn="ctr">
                        <a:lnSpc>
                          <a:spcPct val="115000"/>
                        </a:lnSpc>
                        <a:spcAft>
                          <a:spcPts val="0"/>
                        </a:spcAft>
                      </a:pPr>
                      <a:r>
                        <a:rPr lang="en-GB" sz="1800" baseline="0" dirty="0">
                          <a:effectLst/>
                          <a:latin typeface="Calibri"/>
                          <a:ea typeface="Calibri"/>
                          <a:cs typeface="Times New Roman"/>
                        </a:rPr>
                        <a:t>20 – 17 = 3</a:t>
                      </a:r>
                    </a:p>
                    <a:p>
                      <a:pPr algn="ctr">
                        <a:lnSpc>
                          <a:spcPct val="115000"/>
                        </a:lnSpc>
                        <a:spcAft>
                          <a:spcPts val="0"/>
                        </a:spcAft>
                      </a:pPr>
                      <a:r>
                        <a:rPr lang="en-GB" sz="1800" baseline="0" dirty="0">
                          <a:effectLst/>
                          <a:latin typeface="Calibri"/>
                          <a:ea typeface="Calibri"/>
                          <a:cs typeface="Times New Roman"/>
                        </a:rPr>
                        <a:t>20 – 16 = 4</a:t>
                      </a:r>
                    </a:p>
                    <a:p>
                      <a:pPr algn="ctr">
                        <a:lnSpc>
                          <a:spcPct val="115000"/>
                        </a:lnSpc>
                        <a:spcAft>
                          <a:spcPts val="0"/>
                        </a:spcAft>
                      </a:pPr>
                      <a:r>
                        <a:rPr lang="en-GB" sz="1800" baseline="0" dirty="0">
                          <a:effectLst/>
                          <a:latin typeface="Calibri"/>
                          <a:ea typeface="Calibri"/>
                          <a:cs typeface="Times New Roman"/>
                        </a:rPr>
                        <a:t>20 – 15 = 5</a:t>
                      </a:r>
                    </a:p>
                    <a:p>
                      <a:pPr algn="ctr">
                        <a:lnSpc>
                          <a:spcPct val="115000"/>
                        </a:lnSpc>
                        <a:spcAft>
                          <a:spcPts val="0"/>
                        </a:spcAft>
                      </a:pPr>
                      <a:r>
                        <a:rPr lang="en-GB" sz="1800" baseline="0" dirty="0">
                          <a:effectLst/>
                          <a:latin typeface="Calibri"/>
                          <a:ea typeface="Calibri"/>
                          <a:cs typeface="Times New Roman"/>
                        </a:rPr>
                        <a:t>20 – 14 = 6</a:t>
                      </a:r>
                    </a:p>
                    <a:p>
                      <a:pPr algn="ctr">
                        <a:lnSpc>
                          <a:spcPct val="115000"/>
                        </a:lnSpc>
                        <a:spcAft>
                          <a:spcPts val="0"/>
                        </a:spcAft>
                      </a:pPr>
                      <a:r>
                        <a:rPr lang="en-GB" sz="1800" baseline="0" dirty="0">
                          <a:effectLst/>
                          <a:latin typeface="Calibri"/>
                          <a:ea typeface="Calibri"/>
                          <a:cs typeface="Times New Roman"/>
                        </a:rPr>
                        <a:t>20 – 13 = 7</a:t>
                      </a:r>
                    </a:p>
                    <a:p>
                      <a:pPr algn="ctr">
                        <a:lnSpc>
                          <a:spcPct val="115000"/>
                        </a:lnSpc>
                        <a:spcAft>
                          <a:spcPts val="0"/>
                        </a:spcAft>
                      </a:pPr>
                      <a:r>
                        <a:rPr lang="en-GB" sz="1800" baseline="0" dirty="0">
                          <a:effectLst/>
                          <a:latin typeface="Calibri"/>
                          <a:ea typeface="Calibri"/>
                          <a:cs typeface="Times New Roman"/>
                        </a:rPr>
                        <a:t>20 – 12 = 8</a:t>
                      </a:r>
                    </a:p>
                    <a:p>
                      <a:pPr algn="ctr">
                        <a:lnSpc>
                          <a:spcPct val="115000"/>
                        </a:lnSpc>
                        <a:spcAft>
                          <a:spcPts val="0"/>
                        </a:spcAft>
                      </a:pPr>
                      <a:r>
                        <a:rPr lang="en-GB" sz="1800" baseline="0" dirty="0">
                          <a:effectLst/>
                          <a:latin typeface="Calibri"/>
                          <a:ea typeface="Calibri"/>
                          <a:cs typeface="Times New Roman"/>
                        </a:rPr>
                        <a:t>20 – 11 = 9</a:t>
                      </a:r>
                    </a:p>
                    <a:p>
                      <a:pPr algn="ctr">
                        <a:lnSpc>
                          <a:spcPct val="115000"/>
                        </a:lnSpc>
                        <a:spcAft>
                          <a:spcPts val="0"/>
                        </a:spcAft>
                      </a:pPr>
                      <a:endParaRPr lang="en-GB" sz="18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a:xfrm>
            <a:off x="2686912" y="6863022"/>
            <a:ext cx="2656666" cy="1673766"/>
          </a:xfrm>
        </p:spPr>
        <p:txBody>
          <a:bodyPr vert="horz" lIns="91440" tIns="45720" rIns="91440" bIns="45720" anchor="t">
            <a:normAutofit/>
          </a:bodyPr>
          <a:lstStyle/>
          <a:p>
            <a:r>
              <a:rPr lang="en-GB" dirty="0"/>
              <a:t>Key Vocabulary</a:t>
            </a:r>
          </a:p>
          <a:p>
            <a:r>
              <a:rPr lang="en-GB" sz="1400" b="0" u="none" dirty="0">
                <a:latin typeface="Calibri"/>
                <a:cs typeface="Calibri"/>
              </a:rPr>
              <a:t>What do I </a:t>
            </a:r>
            <a:r>
              <a:rPr lang="en-GB" sz="1400" u="none" dirty="0">
                <a:latin typeface="Calibri"/>
                <a:cs typeface="Calibri"/>
              </a:rPr>
              <a:t>add </a:t>
            </a:r>
            <a:r>
              <a:rPr lang="en-GB" sz="1400" b="0" u="none" dirty="0">
                <a:latin typeface="Calibri"/>
                <a:cs typeface="Calibri"/>
              </a:rPr>
              <a:t>to 5 to make 20?</a:t>
            </a:r>
          </a:p>
          <a:p>
            <a:r>
              <a:rPr lang="en-GB" sz="1400" b="0" u="none" dirty="0">
                <a:latin typeface="Calibri"/>
                <a:cs typeface="Calibri"/>
              </a:rPr>
              <a:t>What is 20 </a:t>
            </a:r>
            <a:r>
              <a:rPr lang="en-GB" sz="1400" u="none" dirty="0">
                <a:latin typeface="Calibri"/>
                <a:cs typeface="Calibri"/>
              </a:rPr>
              <a:t>take away </a:t>
            </a:r>
            <a:r>
              <a:rPr lang="en-GB" sz="1400" b="0" u="none" dirty="0">
                <a:latin typeface="Calibri"/>
                <a:cs typeface="Calibri"/>
              </a:rPr>
              <a:t>6?</a:t>
            </a:r>
          </a:p>
          <a:p>
            <a:r>
              <a:rPr lang="en-GB" sz="1400" b="0" u="none" dirty="0">
                <a:latin typeface="Calibri"/>
                <a:cs typeface="Calibri"/>
              </a:rPr>
              <a:t>What is 3 </a:t>
            </a:r>
            <a:r>
              <a:rPr lang="en-GB" sz="1400" u="none" dirty="0">
                <a:latin typeface="Calibri"/>
                <a:cs typeface="Calibri"/>
              </a:rPr>
              <a:t>less than </a:t>
            </a:r>
            <a:r>
              <a:rPr lang="en-GB" sz="1400" b="0" u="none" dirty="0">
                <a:latin typeface="Calibri"/>
                <a:cs typeface="Calibri"/>
              </a:rPr>
              <a:t>20?</a:t>
            </a:r>
          </a:p>
          <a:p>
            <a:r>
              <a:rPr lang="en-GB" sz="1400" u="none" dirty="0">
                <a:latin typeface="Calibri"/>
                <a:cs typeface="Calibri"/>
              </a:rPr>
              <a:t>How many more </a:t>
            </a:r>
            <a:r>
              <a:rPr lang="en-GB" sz="1400" b="0" u="none" dirty="0">
                <a:latin typeface="Calibri"/>
                <a:cs typeface="Calibri"/>
              </a:rPr>
              <a:t>than 16 is 20?</a:t>
            </a:r>
            <a:endParaRPr lang="en-GB" sz="1400" u="none" dirty="0">
              <a:latin typeface="Calibri"/>
              <a:cs typeface="Calibri"/>
            </a:endParaRPr>
          </a:p>
        </p:txBody>
      </p:sp>
      <p:pic>
        <p:nvPicPr>
          <p:cNvPr id="5" name="Picture 2" descr="Chapel Allerton Primary School PSA - Home | Facebook">
            <a:extLst>
              <a:ext uri="{FF2B5EF4-FFF2-40B4-BE49-F238E27FC236}">
                <a16:creationId xmlns:a16="http://schemas.microsoft.com/office/drawing/2014/main" id="{DD5ACDD8-E0F5-4685-B2CB-1534682ED9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85269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2 – Autumn 2</a:t>
            </a:r>
          </a:p>
        </p:txBody>
      </p:sp>
      <p:sp>
        <p:nvSpPr>
          <p:cNvPr id="3" name="Text Placeholder 2"/>
          <p:cNvSpPr>
            <a:spLocks noGrp="1"/>
          </p:cNvSpPr>
          <p:nvPr>
            <p:ph type="body" sz="quarter" idx="11"/>
          </p:nvPr>
        </p:nvSpPr>
        <p:spPr>
          <a:xfrm>
            <a:off x="710250" y="1619251"/>
            <a:ext cx="5814376" cy="370009"/>
          </a:xfrm>
        </p:spPr>
        <p:txBody>
          <a:bodyPr/>
          <a:lstStyle/>
          <a:p>
            <a:r>
              <a:rPr lang="en-GB" dirty="0"/>
              <a:t>I know the multiplication and division facts for the 2 times table.</a:t>
            </a:r>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2835337842"/>
              </p:ext>
            </p:extLst>
          </p:nvPr>
        </p:nvGraphicFramePr>
        <p:xfrm>
          <a:off x="941294" y="2933903"/>
          <a:ext cx="5447842" cy="4184269"/>
        </p:xfrm>
        <a:graphic>
          <a:graphicData uri="http://schemas.openxmlformats.org/drawingml/2006/table">
            <a:tbl>
              <a:tblPr firstRow="1" bandRow="1">
                <a:tableStyleId>{2D5ABB26-0587-4C30-8999-92F81FD0307C}</a:tableStyleId>
              </a:tblPr>
              <a:tblGrid>
                <a:gridCol w="2723921">
                  <a:extLst>
                    <a:ext uri="{9D8B030D-6E8A-4147-A177-3AD203B41FA5}">
                      <a16:colId xmlns:a16="http://schemas.microsoft.com/office/drawing/2014/main" val="20000"/>
                    </a:ext>
                  </a:extLst>
                </a:gridCol>
                <a:gridCol w="2723921">
                  <a:extLst>
                    <a:ext uri="{9D8B030D-6E8A-4147-A177-3AD203B41FA5}">
                      <a16:colId xmlns:a16="http://schemas.microsoft.com/office/drawing/2014/main" val="20001"/>
                    </a:ext>
                  </a:extLst>
                </a:gridCol>
              </a:tblGrid>
              <a:tr h="4098076">
                <a:tc>
                  <a:txBody>
                    <a:bodyPr/>
                    <a:lstStyle/>
                    <a:p>
                      <a:pPr algn="ctr">
                        <a:lnSpc>
                          <a:spcPct val="115000"/>
                        </a:lnSpc>
                        <a:spcAft>
                          <a:spcPts val="0"/>
                        </a:spcAft>
                      </a:pPr>
                      <a:r>
                        <a:rPr lang="en-GB" sz="2000" dirty="0">
                          <a:effectLst/>
                        </a:rPr>
                        <a:t>2 × 1 = 2</a:t>
                      </a:r>
                    </a:p>
                    <a:p>
                      <a:pPr algn="ctr">
                        <a:lnSpc>
                          <a:spcPct val="115000"/>
                        </a:lnSpc>
                        <a:spcAft>
                          <a:spcPts val="0"/>
                        </a:spcAft>
                      </a:pPr>
                      <a:r>
                        <a:rPr lang="en-GB" sz="2000" dirty="0">
                          <a:effectLst/>
                        </a:rPr>
                        <a:t>2 × 2 = 4</a:t>
                      </a:r>
                    </a:p>
                    <a:p>
                      <a:pPr algn="ctr">
                        <a:lnSpc>
                          <a:spcPct val="115000"/>
                        </a:lnSpc>
                        <a:spcAft>
                          <a:spcPts val="0"/>
                        </a:spcAft>
                      </a:pPr>
                      <a:r>
                        <a:rPr lang="en-GB" sz="2000" dirty="0">
                          <a:effectLst/>
                        </a:rPr>
                        <a:t>2 × 3 = 6</a:t>
                      </a:r>
                    </a:p>
                    <a:p>
                      <a:pPr algn="ctr">
                        <a:lnSpc>
                          <a:spcPct val="115000"/>
                        </a:lnSpc>
                        <a:spcAft>
                          <a:spcPts val="0"/>
                        </a:spcAft>
                      </a:pPr>
                      <a:r>
                        <a:rPr lang="en-GB" sz="2000" dirty="0">
                          <a:effectLst/>
                        </a:rPr>
                        <a:t>2 × 4 = 8</a:t>
                      </a:r>
                    </a:p>
                    <a:p>
                      <a:pPr algn="ctr">
                        <a:lnSpc>
                          <a:spcPct val="115000"/>
                        </a:lnSpc>
                        <a:spcAft>
                          <a:spcPts val="0"/>
                        </a:spcAft>
                      </a:pPr>
                      <a:r>
                        <a:rPr lang="en-GB" sz="2000" dirty="0">
                          <a:effectLst/>
                        </a:rPr>
                        <a:t>2 × 5 = 10</a:t>
                      </a:r>
                    </a:p>
                    <a:p>
                      <a:pPr algn="ctr">
                        <a:lnSpc>
                          <a:spcPct val="115000"/>
                        </a:lnSpc>
                        <a:spcAft>
                          <a:spcPts val="0"/>
                        </a:spcAft>
                      </a:pPr>
                      <a:r>
                        <a:rPr lang="en-GB" sz="2000" dirty="0">
                          <a:effectLst/>
                        </a:rPr>
                        <a:t>2 × 6 = 12</a:t>
                      </a:r>
                    </a:p>
                    <a:p>
                      <a:pPr algn="ctr">
                        <a:lnSpc>
                          <a:spcPct val="115000"/>
                        </a:lnSpc>
                        <a:spcAft>
                          <a:spcPts val="0"/>
                        </a:spcAft>
                      </a:pPr>
                      <a:r>
                        <a:rPr lang="en-GB" sz="2000" dirty="0">
                          <a:effectLst/>
                        </a:rPr>
                        <a:t>2 × 7 = 14</a:t>
                      </a:r>
                    </a:p>
                    <a:p>
                      <a:pPr algn="ctr">
                        <a:lnSpc>
                          <a:spcPct val="115000"/>
                        </a:lnSpc>
                        <a:spcAft>
                          <a:spcPts val="0"/>
                        </a:spcAft>
                      </a:pPr>
                      <a:r>
                        <a:rPr lang="en-GB" sz="2000" dirty="0">
                          <a:effectLst/>
                        </a:rPr>
                        <a:t>2 × 8 = 16</a:t>
                      </a:r>
                    </a:p>
                    <a:p>
                      <a:pPr algn="ctr">
                        <a:lnSpc>
                          <a:spcPct val="115000"/>
                        </a:lnSpc>
                        <a:spcAft>
                          <a:spcPts val="0"/>
                        </a:spcAft>
                      </a:pPr>
                      <a:r>
                        <a:rPr lang="en-GB" sz="2000" dirty="0">
                          <a:effectLst/>
                        </a:rPr>
                        <a:t>2 × 9 = 18</a:t>
                      </a:r>
                    </a:p>
                    <a:p>
                      <a:pPr algn="ctr">
                        <a:lnSpc>
                          <a:spcPct val="115000"/>
                        </a:lnSpc>
                        <a:spcAft>
                          <a:spcPts val="0"/>
                        </a:spcAft>
                      </a:pPr>
                      <a:r>
                        <a:rPr lang="en-GB" sz="2000" dirty="0">
                          <a:effectLst/>
                        </a:rPr>
                        <a:t>2 × 10 = 20</a:t>
                      </a:r>
                    </a:p>
                    <a:p>
                      <a:pPr algn="ctr">
                        <a:lnSpc>
                          <a:spcPct val="115000"/>
                        </a:lnSpc>
                        <a:spcAft>
                          <a:spcPts val="0"/>
                        </a:spcAft>
                      </a:pPr>
                      <a:r>
                        <a:rPr lang="en-GB" sz="2000" dirty="0">
                          <a:effectLst/>
                        </a:rPr>
                        <a:t>2 × 11 = 22</a:t>
                      </a:r>
                    </a:p>
                    <a:p>
                      <a:pPr algn="ctr">
                        <a:lnSpc>
                          <a:spcPct val="115000"/>
                        </a:lnSpc>
                        <a:spcAft>
                          <a:spcPts val="0"/>
                        </a:spcAft>
                      </a:pPr>
                      <a:r>
                        <a:rPr lang="en-GB" sz="2000" dirty="0">
                          <a:effectLst/>
                        </a:rPr>
                        <a:t>2 × 12 = 24</a:t>
                      </a:r>
                      <a:endParaRPr lang="en-GB" sz="20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2000" dirty="0">
                          <a:effectLst/>
                        </a:rPr>
                        <a:t>2 ÷ 2 = 1</a:t>
                      </a:r>
                    </a:p>
                    <a:p>
                      <a:pPr algn="ctr">
                        <a:lnSpc>
                          <a:spcPct val="115000"/>
                        </a:lnSpc>
                        <a:spcAft>
                          <a:spcPts val="0"/>
                        </a:spcAft>
                      </a:pPr>
                      <a:r>
                        <a:rPr lang="en-GB" sz="2000" dirty="0">
                          <a:effectLst/>
                        </a:rPr>
                        <a:t>4 ÷ 2 = 2</a:t>
                      </a:r>
                    </a:p>
                    <a:p>
                      <a:pPr algn="ctr">
                        <a:lnSpc>
                          <a:spcPct val="115000"/>
                        </a:lnSpc>
                        <a:spcAft>
                          <a:spcPts val="0"/>
                        </a:spcAft>
                      </a:pPr>
                      <a:r>
                        <a:rPr lang="en-GB" sz="2000" dirty="0">
                          <a:effectLst/>
                        </a:rPr>
                        <a:t>6 ÷ 2 = 3</a:t>
                      </a:r>
                    </a:p>
                    <a:p>
                      <a:pPr algn="ctr">
                        <a:lnSpc>
                          <a:spcPct val="115000"/>
                        </a:lnSpc>
                        <a:spcAft>
                          <a:spcPts val="0"/>
                        </a:spcAft>
                      </a:pPr>
                      <a:r>
                        <a:rPr lang="en-GB" sz="2000" dirty="0">
                          <a:effectLst/>
                        </a:rPr>
                        <a:t>8 ÷ 2 = 4</a:t>
                      </a:r>
                    </a:p>
                    <a:p>
                      <a:pPr algn="ctr">
                        <a:lnSpc>
                          <a:spcPct val="115000"/>
                        </a:lnSpc>
                        <a:spcAft>
                          <a:spcPts val="0"/>
                        </a:spcAft>
                      </a:pPr>
                      <a:r>
                        <a:rPr lang="en-GB" sz="2000" dirty="0">
                          <a:effectLst/>
                        </a:rPr>
                        <a:t>10 ÷ 2 = 5</a:t>
                      </a:r>
                    </a:p>
                    <a:p>
                      <a:pPr algn="ctr">
                        <a:lnSpc>
                          <a:spcPct val="115000"/>
                        </a:lnSpc>
                        <a:spcAft>
                          <a:spcPts val="0"/>
                        </a:spcAft>
                      </a:pPr>
                      <a:r>
                        <a:rPr lang="en-GB" sz="2000" dirty="0">
                          <a:effectLst/>
                        </a:rPr>
                        <a:t>12 ÷ 2 = 6</a:t>
                      </a:r>
                    </a:p>
                    <a:p>
                      <a:pPr algn="ctr">
                        <a:lnSpc>
                          <a:spcPct val="115000"/>
                        </a:lnSpc>
                        <a:spcAft>
                          <a:spcPts val="0"/>
                        </a:spcAft>
                      </a:pPr>
                      <a:r>
                        <a:rPr lang="en-GB" sz="2000" dirty="0">
                          <a:effectLst/>
                        </a:rPr>
                        <a:t>14 ÷ 2 = 7</a:t>
                      </a:r>
                    </a:p>
                    <a:p>
                      <a:pPr algn="ctr">
                        <a:lnSpc>
                          <a:spcPct val="115000"/>
                        </a:lnSpc>
                        <a:spcAft>
                          <a:spcPts val="0"/>
                        </a:spcAft>
                      </a:pPr>
                      <a:r>
                        <a:rPr lang="en-GB" sz="2000" dirty="0">
                          <a:effectLst/>
                        </a:rPr>
                        <a:t>16 ÷ 2 = 8</a:t>
                      </a:r>
                    </a:p>
                    <a:p>
                      <a:pPr algn="ctr">
                        <a:lnSpc>
                          <a:spcPct val="115000"/>
                        </a:lnSpc>
                        <a:spcAft>
                          <a:spcPts val="0"/>
                        </a:spcAft>
                      </a:pPr>
                      <a:r>
                        <a:rPr lang="en-GB" sz="2000" dirty="0">
                          <a:effectLst/>
                        </a:rPr>
                        <a:t>18 ÷ 2 = 9</a:t>
                      </a:r>
                    </a:p>
                    <a:p>
                      <a:pPr algn="ctr">
                        <a:lnSpc>
                          <a:spcPct val="115000"/>
                        </a:lnSpc>
                        <a:spcAft>
                          <a:spcPts val="0"/>
                        </a:spcAft>
                      </a:pPr>
                      <a:r>
                        <a:rPr lang="en-GB" sz="2000" dirty="0">
                          <a:effectLst/>
                        </a:rPr>
                        <a:t>20 ÷ 2 = 10</a:t>
                      </a:r>
                    </a:p>
                    <a:p>
                      <a:pPr algn="ctr">
                        <a:lnSpc>
                          <a:spcPct val="115000"/>
                        </a:lnSpc>
                        <a:spcAft>
                          <a:spcPts val="0"/>
                        </a:spcAft>
                      </a:pPr>
                      <a:r>
                        <a:rPr lang="en-GB" sz="2000" dirty="0">
                          <a:effectLst/>
                        </a:rPr>
                        <a:t>22 ÷ 2 = 11</a:t>
                      </a:r>
                    </a:p>
                    <a:p>
                      <a:pPr algn="ctr">
                        <a:lnSpc>
                          <a:spcPct val="115000"/>
                        </a:lnSpc>
                        <a:spcAft>
                          <a:spcPts val="0"/>
                        </a:spcAft>
                      </a:pPr>
                      <a:r>
                        <a:rPr lang="en-GB" sz="2000" dirty="0">
                          <a:effectLst/>
                        </a:rPr>
                        <a:t>24 ÷ 2 = 12</a:t>
                      </a:r>
                      <a:endParaRPr lang="en-GB" sz="20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a:xfrm>
            <a:off x="2564666" y="7193086"/>
            <a:ext cx="2020987" cy="1368152"/>
          </a:xfrm>
        </p:spPr>
        <p:txBody>
          <a:bodyPr/>
          <a:lstStyle/>
          <a:p>
            <a:r>
              <a:rPr lang="en-GB" dirty="0"/>
              <a:t>Key Vocabulary</a:t>
            </a:r>
          </a:p>
          <a:p>
            <a:pPr algn="l"/>
            <a:r>
              <a:rPr lang="en-GB" b="0" u="none" dirty="0"/>
              <a:t>What is 2 </a:t>
            </a:r>
            <a:r>
              <a:rPr lang="en-GB" u="none" dirty="0"/>
              <a:t>multiplied by </a:t>
            </a:r>
            <a:r>
              <a:rPr lang="en-GB" b="0" u="none" dirty="0"/>
              <a:t>7?</a:t>
            </a:r>
          </a:p>
          <a:p>
            <a:pPr algn="l"/>
            <a:r>
              <a:rPr lang="en-GB" b="0" u="none" dirty="0"/>
              <a:t>What is 2</a:t>
            </a:r>
            <a:r>
              <a:rPr lang="en-GB" u="none" dirty="0"/>
              <a:t> times </a:t>
            </a:r>
            <a:r>
              <a:rPr lang="en-GB" b="0" u="none" dirty="0"/>
              <a:t>9?</a:t>
            </a:r>
          </a:p>
          <a:p>
            <a:pPr algn="l"/>
            <a:r>
              <a:rPr lang="en-GB" b="0" u="none" dirty="0"/>
              <a:t>What is 12 </a:t>
            </a:r>
            <a:r>
              <a:rPr lang="en-GB" u="none" dirty="0"/>
              <a:t>divided by </a:t>
            </a:r>
            <a:r>
              <a:rPr lang="en-GB" b="0" u="none" dirty="0"/>
              <a:t>2?</a:t>
            </a:r>
          </a:p>
        </p:txBody>
      </p:sp>
      <p:pic>
        <p:nvPicPr>
          <p:cNvPr id="5" name="Picture 2" descr="Chapel Allerton Primary School PSA - Home | Facebook">
            <a:extLst>
              <a:ext uri="{FF2B5EF4-FFF2-40B4-BE49-F238E27FC236}">
                <a16:creationId xmlns:a16="http://schemas.microsoft.com/office/drawing/2014/main" id="{DEBD2910-E2C1-45D4-8590-8E18F8AB10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1575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2 – Spring 1</a:t>
            </a:r>
          </a:p>
        </p:txBody>
      </p:sp>
      <p:sp>
        <p:nvSpPr>
          <p:cNvPr id="3" name="Text Placeholder 2"/>
          <p:cNvSpPr>
            <a:spLocks noGrp="1"/>
          </p:cNvSpPr>
          <p:nvPr>
            <p:ph type="body" sz="quarter" idx="11"/>
          </p:nvPr>
        </p:nvSpPr>
        <p:spPr/>
        <p:txBody>
          <a:bodyPr/>
          <a:lstStyle/>
          <a:p>
            <a:r>
              <a:rPr lang="en-GB" dirty="0"/>
              <a:t>I know doubles and halves of numbers to 20.</a:t>
            </a:r>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234809715"/>
              </p:ext>
            </p:extLst>
          </p:nvPr>
        </p:nvGraphicFramePr>
        <p:xfrm>
          <a:off x="843497" y="2909454"/>
          <a:ext cx="6676953" cy="9445498"/>
        </p:xfrm>
        <a:graphic>
          <a:graphicData uri="http://schemas.openxmlformats.org/drawingml/2006/table">
            <a:tbl>
              <a:tblPr firstRow="1" bandRow="1">
                <a:tableStyleId>{2D5ABB26-0587-4C30-8999-92F81FD0307C}</a:tableStyleId>
              </a:tblPr>
              <a:tblGrid>
                <a:gridCol w="2032605">
                  <a:extLst>
                    <a:ext uri="{9D8B030D-6E8A-4147-A177-3AD203B41FA5}">
                      <a16:colId xmlns:a16="http://schemas.microsoft.com/office/drawing/2014/main" val="20000"/>
                    </a:ext>
                  </a:extLst>
                </a:gridCol>
                <a:gridCol w="2247435">
                  <a:extLst>
                    <a:ext uri="{9D8B030D-6E8A-4147-A177-3AD203B41FA5}">
                      <a16:colId xmlns:a16="http://schemas.microsoft.com/office/drawing/2014/main" val="20001"/>
                    </a:ext>
                  </a:extLst>
                </a:gridCol>
                <a:gridCol w="727673">
                  <a:extLst>
                    <a:ext uri="{9D8B030D-6E8A-4147-A177-3AD203B41FA5}">
                      <a16:colId xmlns:a16="http://schemas.microsoft.com/office/drawing/2014/main" val="20002"/>
                    </a:ext>
                  </a:extLst>
                </a:gridCol>
                <a:gridCol w="1669240">
                  <a:extLst>
                    <a:ext uri="{9D8B030D-6E8A-4147-A177-3AD203B41FA5}">
                      <a16:colId xmlns:a16="http://schemas.microsoft.com/office/drawing/2014/main" val="20003"/>
                    </a:ext>
                  </a:extLst>
                </a:gridCol>
              </a:tblGrid>
              <a:tr h="3999442">
                <a:tc>
                  <a:txBody>
                    <a:bodyPr/>
                    <a:lstStyle/>
                    <a:p>
                      <a:pPr algn="ctr">
                        <a:lnSpc>
                          <a:spcPct val="115000"/>
                        </a:lnSpc>
                        <a:spcAft>
                          <a:spcPts val="0"/>
                        </a:spcAft>
                      </a:pPr>
                      <a:r>
                        <a:rPr lang="en-GB" sz="1800" dirty="0">
                          <a:effectLst/>
                          <a:latin typeface="Calibri"/>
                          <a:ea typeface="Calibri"/>
                          <a:cs typeface="Times New Roman"/>
                        </a:rPr>
                        <a:t>0 + 0 = 0</a:t>
                      </a:r>
                    </a:p>
                    <a:p>
                      <a:pPr algn="ctr">
                        <a:lnSpc>
                          <a:spcPct val="115000"/>
                        </a:lnSpc>
                        <a:spcAft>
                          <a:spcPts val="0"/>
                        </a:spcAft>
                      </a:pPr>
                      <a:r>
                        <a:rPr lang="en-GB" sz="1800" dirty="0">
                          <a:effectLst/>
                          <a:latin typeface="Calibri"/>
                          <a:ea typeface="Calibri"/>
                          <a:cs typeface="Times New Roman"/>
                        </a:rPr>
                        <a:t>1 + 1 = 2</a:t>
                      </a:r>
                    </a:p>
                    <a:p>
                      <a:pPr algn="ctr">
                        <a:lnSpc>
                          <a:spcPct val="115000"/>
                        </a:lnSpc>
                        <a:spcAft>
                          <a:spcPts val="0"/>
                        </a:spcAft>
                      </a:pPr>
                      <a:r>
                        <a:rPr lang="en-GB" sz="1800" dirty="0">
                          <a:effectLst/>
                          <a:latin typeface="Calibri"/>
                          <a:ea typeface="Calibri"/>
                          <a:cs typeface="Times New Roman"/>
                        </a:rPr>
                        <a:t>2 + 2 = 4</a:t>
                      </a:r>
                    </a:p>
                    <a:p>
                      <a:pPr algn="ctr">
                        <a:lnSpc>
                          <a:spcPct val="115000"/>
                        </a:lnSpc>
                        <a:spcAft>
                          <a:spcPts val="0"/>
                        </a:spcAft>
                      </a:pPr>
                      <a:r>
                        <a:rPr lang="en-GB" sz="1800" dirty="0">
                          <a:effectLst/>
                          <a:latin typeface="Calibri"/>
                          <a:ea typeface="Calibri"/>
                          <a:cs typeface="Times New Roman"/>
                        </a:rPr>
                        <a:t>3 + 3 = 6</a:t>
                      </a:r>
                    </a:p>
                    <a:p>
                      <a:pPr algn="ctr">
                        <a:lnSpc>
                          <a:spcPct val="115000"/>
                        </a:lnSpc>
                        <a:spcAft>
                          <a:spcPts val="0"/>
                        </a:spcAft>
                      </a:pPr>
                      <a:r>
                        <a:rPr lang="en-GB" sz="1800" dirty="0">
                          <a:effectLst/>
                          <a:latin typeface="Calibri"/>
                          <a:ea typeface="Calibri"/>
                          <a:cs typeface="Times New Roman"/>
                        </a:rPr>
                        <a:t>4 + 4 = 8</a:t>
                      </a:r>
                    </a:p>
                    <a:p>
                      <a:pPr algn="ctr">
                        <a:lnSpc>
                          <a:spcPct val="115000"/>
                        </a:lnSpc>
                        <a:spcAft>
                          <a:spcPts val="0"/>
                        </a:spcAft>
                      </a:pPr>
                      <a:r>
                        <a:rPr lang="en-GB" sz="1800" dirty="0">
                          <a:effectLst/>
                          <a:latin typeface="Calibri"/>
                          <a:ea typeface="Calibri"/>
                          <a:cs typeface="Times New Roman"/>
                        </a:rPr>
                        <a:t>5 + 5 = 10</a:t>
                      </a:r>
                    </a:p>
                    <a:p>
                      <a:pPr algn="ctr">
                        <a:lnSpc>
                          <a:spcPct val="115000"/>
                        </a:lnSpc>
                        <a:spcAft>
                          <a:spcPts val="0"/>
                        </a:spcAft>
                      </a:pPr>
                      <a:r>
                        <a:rPr lang="en-GB" sz="1800" dirty="0">
                          <a:effectLst/>
                          <a:latin typeface="Calibri"/>
                          <a:ea typeface="Calibri"/>
                          <a:cs typeface="Times New Roman"/>
                        </a:rPr>
                        <a:t>6 + 6 = 12</a:t>
                      </a:r>
                    </a:p>
                    <a:p>
                      <a:pPr algn="ctr">
                        <a:lnSpc>
                          <a:spcPct val="115000"/>
                        </a:lnSpc>
                        <a:spcAft>
                          <a:spcPts val="0"/>
                        </a:spcAft>
                      </a:pPr>
                      <a:r>
                        <a:rPr lang="en-GB" sz="1800" dirty="0">
                          <a:effectLst/>
                          <a:latin typeface="Calibri"/>
                          <a:ea typeface="Calibri"/>
                          <a:cs typeface="Times New Roman"/>
                        </a:rPr>
                        <a:t>7 + 7 = 14</a:t>
                      </a:r>
                    </a:p>
                    <a:p>
                      <a:pPr algn="ctr">
                        <a:lnSpc>
                          <a:spcPct val="115000"/>
                        </a:lnSpc>
                        <a:spcAft>
                          <a:spcPts val="0"/>
                        </a:spcAft>
                      </a:pPr>
                      <a:r>
                        <a:rPr lang="en-GB" sz="1800" dirty="0">
                          <a:effectLst/>
                          <a:latin typeface="Calibri"/>
                          <a:ea typeface="Calibri"/>
                          <a:cs typeface="Times New Roman"/>
                        </a:rPr>
                        <a:t>8 + 8 = 16</a:t>
                      </a:r>
                    </a:p>
                    <a:p>
                      <a:pPr algn="ctr">
                        <a:lnSpc>
                          <a:spcPct val="115000"/>
                        </a:lnSpc>
                        <a:spcAft>
                          <a:spcPts val="0"/>
                        </a:spcAft>
                      </a:pPr>
                      <a:r>
                        <a:rPr lang="en-GB" sz="1800" dirty="0">
                          <a:effectLst/>
                          <a:latin typeface="Calibri"/>
                          <a:ea typeface="Calibri"/>
                          <a:cs typeface="Times New Roman"/>
                        </a:rPr>
                        <a:t>9 + 9 = 18</a:t>
                      </a:r>
                    </a:p>
                    <a:p>
                      <a:pPr algn="ctr">
                        <a:lnSpc>
                          <a:spcPct val="115000"/>
                        </a:lnSpc>
                        <a:spcAft>
                          <a:spcPts val="0"/>
                        </a:spcAft>
                      </a:pPr>
                      <a:r>
                        <a:rPr lang="en-GB" sz="1800" dirty="0">
                          <a:effectLst/>
                          <a:latin typeface="Calibri"/>
                          <a:ea typeface="Calibri"/>
                          <a:cs typeface="Times New Roman"/>
                        </a:rPr>
                        <a:t>10 + 10 = 20</a:t>
                      </a:r>
                    </a:p>
                  </a:txBody>
                  <a:tcPr marL="68580" marR="68580" marT="0" marB="0"/>
                </a:tc>
                <a:tc>
                  <a:txBody>
                    <a:bodyPr/>
                    <a:lstStyle/>
                    <a:p>
                      <a:pPr algn="ctr">
                        <a:lnSpc>
                          <a:spcPct val="115000"/>
                        </a:lnSpc>
                        <a:spcAft>
                          <a:spcPts val="0"/>
                        </a:spcAft>
                      </a:pPr>
                      <a:r>
                        <a:rPr lang="en-GB" sz="1800" dirty="0">
                          <a:effectLst/>
                          <a:latin typeface="Calibri"/>
                          <a:ea typeface="Calibri"/>
                          <a:cs typeface="Times New Roman"/>
                        </a:rPr>
                        <a:t>½ of 0 = 0</a:t>
                      </a:r>
                    </a:p>
                    <a:p>
                      <a:pPr algn="ctr">
                        <a:lnSpc>
                          <a:spcPct val="115000"/>
                        </a:lnSpc>
                        <a:spcAft>
                          <a:spcPts val="0"/>
                        </a:spcAft>
                      </a:pPr>
                      <a:r>
                        <a:rPr lang="en-GB" sz="1800" dirty="0">
                          <a:effectLst/>
                          <a:latin typeface="Calibri"/>
                          <a:ea typeface="Calibri"/>
                          <a:cs typeface="Times New Roman"/>
                        </a:rPr>
                        <a:t>½ of 2 = 1</a:t>
                      </a:r>
                    </a:p>
                    <a:p>
                      <a:pPr algn="ctr">
                        <a:lnSpc>
                          <a:spcPct val="115000"/>
                        </a:lnSpc>
                        <a:spcAft>
                          <a:spcPts val="0"/>
                        </a:spcAft>
                      </a:pPr>
                      <a:r>
                        <a:rPr lang="en-GB" sz="1800" dirty="0">
                          <a:effectLst/>
                          <a:latin typeface="Calibri"/>
                          <a:ea typeface="Calibri"/>
                          <a:cs typeface="Times New Roman"/>
                        </a:rPr>
                        <a:t>½ of 4 = 2</a:t>
                      </a:r>
                    </a:p>
                    <a:p>
                      <a:pPr algn="ctr">
                        <a:lnSpc>
                          <a:spcPct val="115000"/>
                        </a:lnSpc>
                        <a:spcAft>
                          <a:spcPts val="0"/>
                        </a:spcAft>
                      </a:pPr>
                      <a:r>
                        <a:rPr lang="en-GB" sz="1800" dirty="0">
                          <a:effectLst/>
                          <a:latin typeface="Calibri"/>
                          <a:ea typeface="Calibri"/>
                          <a:cs typeface="Times New Roman"/>
                        </a:rPr>
                        <a:t>½ of 6 = 3</a:t>
                      </a:r>
                    </a:p>
                    <a:p>
                      <a:pPr algn="ctr">
                        <a:lnSpc>
                          <a:spcPct val="115000"/>
                        </a:lnSpc>
                        <a:spcAft>
                          <a:spcPts val="0"/>
                        </a:spcAft>
                      </a:pPr>
                      <a:r>
                        <a:rPr lang="en-GB" sz="1800" dirty="0">
                          <a:effectLst/>
                          <a:latin typeface="Calibri"/>
                          <a:ea typeface="Calibri"/>
                          <a:cs typeface="Times New Roman"/>
                        </a:rPr>
                        <a:t>½ of 8 = 4</a:t>
                      </a:r>
                    </a:p>
                    <a:p>
                      <a:pPr algn="ctr">
                        <a:lnSpc>
                          <a:spcPct val="115000"/>
                        </a:lnSpc>
                        <a:spcAft>
                          <a:spcPts val="0"/>
                        </a:spcAft>
                      </a:pPr>
                      <a:r>
                        <a:rPr lang="en-GB" sz="1800" dirty="0">
                          <a:effectLst/>
                          <a:latin typeface="Calibri"/>
                          <a:ea typeface="Calibri"/>
                          <a:cs typeface="Times New Roman"/>
                        </a:rPr>
                        <a:t>½ of 10 = 5</a:t>
                      </a:r>
                    </a:p>
                    <a:p>
                      <a:pPr algn="ctr">
                        <a:lnSpc>
                          <a:spcPct val="115000"/>
                        </a:lnSpc>
                        <a:spcAft>
                          <a:spcPts val="0"/>
                        </a:spcAft>
                      </a:pPr>
                      <a:r>
                        <a:rPr lang="en-GB" sz="1800" dirty="0">
                          <a:effectLst/>
                          <a:latin typeface="Calibri"/>
                          <a:ea typeface="Calibri"/>
                          <a:cs typeface="Times New Roman"/>
                        </a:rPr>
                        <a:t>½ of 12 = 6</a:t>
                      </a:r>
                    </a:p>
                    <a:p>
                      <a:pPr algn="ctr">
                        <a:lnSpc>
                          <a:spcPct val="115000"/>
                        </a:lnSpc>
                        <a:spcAft>
                          <a:spcPts val="0"/>
                        </a:spcAft>
                      </a:pPr>
                      <a:r>
                        <a:rPr lang="en-GB" sz="1800" dirty="0">
                          <a:effectLst/>
                          <a:latin typeface="Calibri"/>
                          <a:ea typeface="Calibri"/>
                          <a:cs typeface="Times New Roman"/>
                        </a:rPr>
                        <a:t>½ of 14 = 7</a:t>
                      </a:r>
                    </a:p>
                    <a:p>
                      <a:pPr algn="ctr">
                        <a:lnSpc>
                          <a:spcPct val="115000"/>
                        </a:lnSpc>
                        <a:spcAft>
                          <a:spcPts val="0"/>
                        </a:spcAft>
                      </a:pPr>
                      <a:r>
                        <a:rPr lang="en-GB" sz="1800" dirty="0">
                          <a:effectLst/>
                          <a:latin typeface="Calibri"/>
                          <a:ea typeface="Calibri"/>
                          <a:cs typeface="Times New Roman"/>
                        </a:rPr>
                        <a:t>½ of 16 = 8</a:t>
                      </a:r>
                    </a:p>
                    <a:p>
                      <a:pPr algn="ctr">
                        <a:lnSpc>
                          <a:spcPct val="115000"/>
                        </a:lnSpc>
                        <a:spcAft>
                          <a:spcPts val="0"/>
                        </a:spcAft>
                      </a:pPr>
                      <a:r>
                        <a:rPr lang="en-GB" sz="1800" dirty="0">
                          <a:effectLst/>
                          <a:latin typeface="Calibri"/>
                          <a:ea typeface="Calibri"/>
                          <a:cs typeface="Times New Roman"/>
                        </a:rPr>
                        <a:t>½ of 18 = 9</a:t>
                      </a:r>
                    </a:p>
                    <a:p>
                      <a:pPr algn="ctr">
                        <a:lnSpc>
                          <a:spcPct val="115000"/>
                        </a:lnSpc>
                        <a:spcAft>
                          <a:spcPts val="0"/>
                        </a:spcAft>
                      </a:pPr>
                      <a:r>
                        <a:rPr lang="en-GB" sz="1800" dirty="0">
                          <a:effectLst/>
                          <a:latin typeface="Calibri"/>
                          <a:ea typeface="Calibri"/>
                          <a:cs typeface="Times New Roman"/>
                        </a:rPr>
                        <a:t>½ of 20 = 10</a:t>
                      </a:r>
                    </a:p>
                  </a:txBody>
                  <a:tcPr marL="68580" marR="68580" marT="0" marB="0"/>
                </a:tc>
                <a:tc>
                  <a:txBody>
                    <a:bodyPr/>
                    <a:lstStyle/>
                    <a:p>
                      <a:pPr algn="ctr">
                        <a:lnSpc>
                          <a:spcPct val="115000"/>
                        </a:lnSpc>
                        <a:spcAft>
                          <a:spcPts val="0"/>
                        </a:spcAft>
                      </a:pPr>
                      <a:r>
                        <a:rPr lang="en-GB" sz="1800" dirty="0">
                          <a:effectLst/>
                          <a:latin typeface="Calibri"/>
                          <a:cs typeface="Times New Roman"/>
                        </a:rPr>
                        <a:t>11 + 11 = 22</a:t>
                      </a:r>
                      <a:endParaRPr lang="en-US"/>
                    </a:p>
                    <a:p>
                      <a:pPr lvl="0" algn="ctr">
                        <a:lnSpc>
                          <a:spcPct val="114999"/>
                        </a:lnSpc>
                        <a:spcAft>
                          <a:spcPts val="0"/>
                        </a:spcAft>
                        <a:buNone/>
                      </a:pPr>
                      <a:r>
                        <a:rPr lang="en-GB" sz="1800" dirty="0">
                          <a:effectLst/>
                          <a:latin typeface="Calibri"/>
                          <a:cs typeface="Times New Roman"/>
                        </a:rPr>
                        <a:t>12</a:t>
                      </a:r>
                      <a:r>
                        <a:rPr lang="en-GB" sz="1800" baseline="0" dirty="0">
                          <a:effectLst/>
                          <a:latin typeface="Calibri"/>
                          <a:cs typeface="Times New Roman"/>
                        </a:rPr>
                        <a:t> + 12 = 24</a:t>
                      </a:r>
                      <a:endParaRPr lang="en-GB"/>
                    </a:p>
                    <a:p>
                      <a:pPr lvl="0" algn="ctr">
                        <a:lnSpc>
                          <a:spcPct val="114999"/>
                        </a:lnSpc>
                        <a:spcAft>
                          <a:spcPts val="0"/>
                        </a:spcAft>
                        <a:buNone/>
                      </a:pPr>
                      <a:r>
                        <a:rPr lang="en-GB" sz="1800" baseline="0" dirty="0">
                          <a:effectLst/>
                          <a:latin typeface="Calibri"/>
                          <a:cs typeface="Times New Roman"/>
                        </a:rPr>
                        <a:t>13 + 13 = 26</a:t>
                      </a:r>
                      <a:endParaRPr lang="en-GB"/>
                    </a:p>
                    <a:p>
                      <a:pPr lvl="0" algn="ctr">
                        <a:lnSpc>
                          <a:spcPct val="114999"/>
                        </a:lnSpc>
                        <a:spcAft>
                          <a:spcPts val="0"/>
                        </a:spcAft>
                        <a:buNone/>
                      </a:pPr>
                      <a:r>
                        <a:rPr lang="en-GB" sz="1800" baseline="0" dirty="0">
                          <a:effectLst/>
                          <a:latin typeface="Calibri"/>
                          <a:cs typeface="Times New Roman"/>
                        </a:rPr>
                        <a:t>14 + 14 = 28</a:t>
                      </a:r>
                      <a:endParaRPr lang="en-GB"/>
                    </a:p>
                    <a:p>
                      <a:pPr lvl="0" algn="ctr">
                        <a:lnSpc>
                          <a:spcPct val="114999"/>
                        </a:lnSpc>
                        <a:spcAft>
                          <a:spcPts val="0"/>
                        </a:spcAft>
                        <a:buNone/>
                      </a:pPr>
                      <a:r>
                        <a:rPr lang="en-GB" sz="1800" baseline="0" dirty="0">
                          <a:effectLst/>
                          <a:latin typeface="Calibri"/>
                          <a:cs typeface="Times New Roman"/>
                        </a:rPr>
                        <a:t>15 + 15 = 30</a:t>
                      </a:r>
                      <a:endParaRPr lang="en-GB"/>
                    </a:p>
                    <a:p>
                      <a:pPr lvl="0" algn="ctr">
                        <a:lnSpc>
                          <a:spcPct val="114999"/>
                        </a:lnSpc>
                        <a:spcAft>
                          <a:spcPts val="0"/>
                        </a:spcAft>
                        <a:buNone/>
                      </a:pPr>
                      <a:r>
                        <a:rPr lang="en-GB" sz="1800" baseline="0" dirty="0">
                          <a:effectLst/>
                          <a:latin typeface="Calibri"/>
                          <a:cs typeface="Times New Roman"/>
                        </a:rPr>
                        <a:t>16 + 16 = 32</a:t>
                      </a:r>
                      <a:endParaRPr lang="en-GB"/>
                    </a:p>
                    <a:p>
                      <a:pPr lvl="0" algn="ctr">
                        <a:lnSpc>
                          <a:spcPct val="114999"/>
                        </a:lnSpc>
                        <a:spcAft>
                          <a:spcPts val="0"/>
                        </a:spcAft>
                        <a:buNone/>
                      </a:pPr>
                      <a:r>
                        <a:rPr lang="en-GB" sz="1800" baseline="0" dirty="0">
                          <a:effectLst/>
                          <a:latin typeface="Calibri"/>
                          <a:cs typeface="Times New Roman"/>
                        </a:rPr>
                        <a:t>17 + 17 = 34</a:t>
                      </a:r>
                      <a:endParaRPr lang="en-GB"/>
                    </a:p>
                    <a:p>
                      <a:pPr lvl="0" algn="ctr">
                        <a:lnSpc>
                          <a:spcPct val="114999"/>
                        </a:lnSpc>
                        <a:spcAft>
                          <a:spcPts val="0"/>
                        </a:spcAft>
                        <a:buNone/>
                      </a:pPr>
                      <a:r>
                        <a:rPr lang="en-GB" sz="1800" baseline="0" dirty="0">
                          <a:effectLst/>
                          <a:latin typeface="Calibri"/>
                          <a:cs typeface="Times New Roman"/>
                        </a:rPr>
                        <a:t>18 + 18 = 36</a:t>
                      </a:r>
                      <a:endParaRPr lang="en-GB"/>
                    </a:p>
                    <a:p>
                      <a:pPr lvl="0" algn="ctr">
                        <a:lnSpc>
                          <a:spcPct val="114999"/>
                        </a:lnSpc>
                        <a:spcAft>
                          <a:spcPts val="0"/>
                        </a:spcAft>
                        <a:buNone/>
                      </a:pPr>
                      <a:r>
                        <a:rPr lang="en-GB" sz="1800" baseline="0" dirty="0">
                          <a:effectLst/>
                          <a:latin typeface="Calibri"/>
                          <a:cs typeface="Times New Roman"/>
                        </a:rPr>
                        <a:t>19 + 19 = 38</a:t>
                      </a:r>
                      <a:endParaRPr lang="en-GB"/>
                    </a:p>
                    <a:p>
                      <a:pPr lvl="0" algn="ctr">
                        <a:lnSpc>
                          <a:spcPct val="114999"/>
                        </a:lnSpc>
                        <a:spcAft>
                          <a:spcPts val="0"/>
                        </a:spcAft>
                        <a:buNone/>
                      </a:pPr>
                      <a:r>
                        <a:rPr lang="en-GB" sz="1800" baseline="0" dirty="0">
                          <a:effectLst/>
                          <a:latin typeface="Calibri"/>
                          <a:ea typeface="Calibri"/>
                          <a:cs typeface="Times New Roman"/>
                        </a:rPr>
                        <a:t>20 + 20 = 40</a:t>
                      </a:r>
                      <a:endParaRPr lang="en-GB" sz="1800" dirty="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a:xfrm>
            <a:off x="1525575" y="6948595"/>
            <a:ext cx="2020987" cy="1368152"/>
          </a:xfrm>
        </p:spPr>
        <p:txBody>
          <a:bodyPr>
            <a:normAutofit/>
          </a:bodyPr>
          <a:lstStyle/>
          <a:p>
            <a:r>
              <a:rPr lang="en-GB" dirty="0"/>
              <a:t>Key Vocabulary</a:t>
            </a:r>
          </a:p>
          <a:p>
            <a:pPr algn="l"/>
            <a:r>
              <a:rPr lang="en-GB" b="0" u="none" dirty="0"/>
              <a:t>What is </a:t>
            </a:r>
            <a:r>
              <a:rPr lang="en-GB" u="none" dirty="0"/>
              <a:t>double </a:t>
            </a:r>
            <a:r>
              <a:rPr lang="en-GB" b="0" u="none" dirty="0"/>
              <a:t>9?</a:t>
            </a:r>
          </a:p>
          <a:p>
            <a:pPr algn="l"/>
            <a:r>
              <a:rPr lang="en-GB" b="0" u="none" dirty="0"/>
              <a:t>What is </a:t>
            </a:r>
            <a:r>
              <a:rPr lang="en-GB" u="none" dirty="0"/>
              <a:t>half </a:t>
            </a:r>
            <a:r>
              <a:rPr lang="en-GB" b="0" u="none" dirty="0"/>
              <a:t>of 14?</a:t>
            </a:r>
          </a:p>
        </p:txBody>
      </p:sp>
      <p:pic>
        <p:nvPicPr>
          <p:cNvPr id="5" name="Picture 2" descr="Chapel Allerton Primary School PSA - Home | Facebook">
            <a:extLst>
              <a:ext uri="{FF2B5EF4-FFF2-40B4-BE49-F238E27FC236}">
                <a16:creationId xmlns:a16="http://schemas.microsoft.com/office/drawing/2014/main" id="{7A825DAB-3DCA-48C3-B503-B332B6D39F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29126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vert="horz" lIns="91440" tIns="45720" rIns="91440" bIns="45720" anchor="t">
            <a:normAutofit/>
          </a:bodyPr>
          <a:lstStyle/>
          <a:p>
            <a:r>
              <a:rPr lang="en-GB" dirty="0">
                <a:latin typeface="Calibri"/>
                <a:cs typeface="Calibri"/>
              </a:rPr>
              <a:t>Year 2 – Summer 1</a:t>
            </a:r>
            <a:endParaRPr lang="en-GB" dirty="0"/>
          </a:p>
        </p:txBody>
      </p:sp>
      <p:sp>
        <p:nvSpPr>
          <p:cNvPr id="3" name="Text Placeholder 2"/>
          <p:cNvSpPr>
            <a:spLocks noGrp="1"/>
          </p:cNvSpPr>
          <p:nvPr>
            <p:ph type="body" sz="quarter" idx="11"/>
          </p:nvPr>
        </p:nvSpPr>
        <p:spPr/>
        <p:txBody>
          <a:bodyPr/>
          <a:lstStyle/>
          <a:p>
            <a:r>
              <a:rPr lang="en-GB" dirty="0"/>
              <a:t>I know the multiplication and division facts for the 10 times table.</a:t>
            </a:r>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Pronunciation</a:t>
            </a:r>
            <a:r>
              <a:rPr lang="en-GB" altLang="en-US" dirty="0">
                <a:cs typeface="Arial" pitchFamily="34" charset="0"/>
              </a:rPr>
              <a:t> – Make sure that your child is pronouncing the numbers correctly and not getting confused between thirt</a:t>
            </a:r>
            <a:r>
              <a:rPr lang="en-GB" altLang="en-US" b="1" dirty="0">
                <a:cs typeface="Arial" pitchFamily="34" charset="0"/>
              </a:rPr>
              <a:t>een</a:t>
            </a:r>
            <a:r>
              <a:rPr lang="en-GB" altLang="en-US" dirty="0">
                <a:cs typeface="Arial" pitchFamily="34" charset="0"/>
              </a:rPr>
              <a:t> and thirt</a:t>
            </a:r>
            <a:r>
              <a:rPr lang="en-GB" altLang="en-US" b="1" dirty="0">
                <a:cs typeface="Arial" pitchFamily="34" charset="0"/>
              </a:rPr>
              <a:t>y.</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70 divided by 7?</a:t>
            </a:r>
            <a:r>
              <a:rPr lang="en-GB" altLang="en-US" dirty="0">
                <a:ea typeface="Calibri" pitchFamily="34" charset="0"/>
                <a:cs typeface="Times New Roman" pitchFamily="18" charset="0"/>
              </a:rPr>
              <a:t> They need to be able to multiply to create these questions.</a:t>
            </a:r>
          </a:p>
          <a:p>
            <a:pPr lvl="0" eaLnBrk="0" fontAlgn="base" hangingPunct="0">
              <a:spcBef>
                <a:spcPct val="0"/>
              </a:spcBef>
              <a:spcAft>
                <a:spcPct val="0"/>
              </a:spcAft>
              <a:buClrTx/>
              <a:buSzTx/>
            </a:pPr>
            <a:endParaRPr lang="en-GB" altLang="en-US" u="sng" dirty="0">
              <a:cs typeface="Times New Roman" pitchFamily="18" charset="0"/>
            </a:endParaRPr>
          </a:p>
          <a:p>
            <a:pPr lvl="0" eaLnBrk="0" fontAlgn="base" hangingPunct="0">
              <a:spcBef>
                <a:spcPct val="0"/>
              </a:spcBef>
              <a:spcAft>
                <a:spcPct val="0"/>
              </a:spcAft>
              <a:buClrTx/>
              <a:buSzTx/>
            </a:pPr>
            <a:r>
              <a:rPr lang="en-GB" altLang="en-US" u="sng" dirty="0"/>
              <a:t>Apply these facts to real life situations</a:t>
            </a:r>
            <a:r>
              <a:rPr lang="en-GB" altLang="en-US" dirty="0"/>
              <a:t> – How many toes are in your house? What other multiplication and division questions can your child make up?</a:t>
            </a:r>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2588106178"/>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extLst>
                    <a:ext uri="{9D8B030D-6E8A-4147-A177-3AD203B41FA5}">
                      <a16:colId xmlns:a16="http://schemas.microsoft.com/office/drawing/2014/main" val="20000"/>
                    </a:ext>
                  </a:extLst>
                </a:gridCol>
                <a:gridCol w="1695450">
                  <a:extLst>
                    <a:ext uri="{9D8B030D-6E8A-4147-A177-3AD203B41FA5}">
                      <a16:colId xmlns:a16="http://schemas.microsoft.com/office/drawing/2014/main" val="20001"/>
                    </a:ext>
                  </a:extLst>
                </a:gridCol>
              </a:tblGrid>
              <a:tr h="2313432">
                <a:tc>
                  <a:txBody>
                    <a:bodyPr/>
                    <a:lstStyle/>
                    <a:p>
                      <a:pPr algn="ctr">
                        <a:lnSpc>
                          <a:spcPct val="115000"/>
                        </a:lnSpc>
                        <a:spcAft>
                          <a:spcPts val="0"/>
                        </a:spcAft>
                      </a:pPr>
                      <a:r>
                        <a:rPr lang="en-GB" sz="1100" dirty="0">
                          <a:effectLst/>
                        </a:rPr>
                        <a:t>10 × 1 = 10</a:t>
                      </a:r>
                    </a:p>
                    <a:p>
                      <a:pPr algn="ctr">
                        <a:lnSpc>
                          <a:spcPct val="115000"/>
                        </a:lnSpc>
                        <a:spcAft>
                          <a:spcPts val="0"/>
                        </a:spcAft>
                      </a:pPr>
                      <a:r>
                        <a:rPr lang="en-GB" sz="1100" dirty="0">
                          <a:effectLst/>
                        </a:rPr>
                        <a:t>10 × 2 = 20</a:t>
                      </a:r>
                    </a:p>
                    <a:p>
                      <a:pPr algn="ctr">
                        <a:lnSpc>
                          <a:spcPct val="115000"/>
                        </a:lnSpc>
                        <a:spcAft>
                          <a:spcPts val="0"/>
                        </a:spcAft>
                      </a:pPr>
                      <a:r>
                        <a:rPr lang="en-GB" sz="1100" dirty="0">
                          <a:effectLst/>
                        </a:rPr>
                        <a:t>10 × 3 = 30</a:t>
                      </a:r>
                    </a:p>
                    <a:p>
                      <a:pPr algn="ctr">
                        <a:lnSpc>
                          <a:spcPct val="115000"/>
                        </a:lnSpc>
                        <a:spcAft>
                          <a:spcPts val="0"/>
                        </a:spcAft>
                      </a:pPr>
                      <a:r>
                        <a:rPr lang="en-GB" sz="1100" dirty="0">
                          <a:effectLst/>
                        </a:rPr>
                        <a:t>10 × 4 = 40</a:t>
                      </a:r>
                    </a:p>
                    <a:p>
                      <a:pPr algn="ctr">
                        <a:lnSpc>
                          <a:spcPct val="115000"/>
                        </a:lnSpc>
                        <a:spcAft>
                          <a:spcPts val="0"/>
                        </a:spcAft>
                      </a:pPr>
                      <a:r>
                        <a:rPr lang="en-GB" sz="1100" dirty="0">
                          <a:effectLst/>
                        </a:rPr>
                        <a:t>10 × 5 = 50</a:t>
                      </a:r>
                    </a:p>
                    <a:p>
                      <a:pPr algn="ctr">
                        <a:lnSpc>
                          <a:spcPct val="115000"/>
                        </a:lnSpc>
                        <a:spcAft>
                          <a:spcPts val="0"/>
                        </a:spcAft>
                      </a:pPr>
                      <a:r>
                        <a:rPr lang="en-GB" sz="1100" dirty="0">
                          <a:effectLst/>
                        </a:rPr>
                        <a:t>10 × 6 = 60</a:t>
                      </a:r>
                    </a:p>
                    <a:p>
                      <a:pPr algn="ctr">
                        <a:lnSpc>
                          <a:spcPct val="115000"/>
                        </a:lnSpc>
                        <a:spcAft>
                          <a:spcPts val="0"/>
                        </a:spcAft>
                      </a:pPr>
                      <a:r>
                        <a:rPr lang="en-GB" sz="1100" dirty="0">
                          <a:effectLst/>
                        </a:rPr>
                        <a:t>10 × 7 = 70</a:t>
                      </a:r>
                    </a:p>
                    <a:p>
                      <a:pPr algn="ctr">
                        <a:lnSpc>
                          <a:spcPct val="115000"/>
                        </a:lnSpc>
                        <a:spcAft>
                          <a:spcPts val="0"/>
                        </a:spcAft>
                      </a:pPr>
                      <a:r>
                        <a:rPr lang="en-GB" sz="1100" dirty="0">
                          <a:effectLst/>
                        </a:rPr>
                        <a:t>10 × 8 = 80</a:t>
                      </a:r>
                    </a:p>
                    <a:p>
                      <a:pPr algn="ctr">
                        <a:lnSpc>
                          <a:spcPct val="115000"/>
                        </a:lnSpc>
                        <a:spcAft>
                          <a:spcPts val="0"/>
                        </a:spcAft>
                      </a:pPr>
                      <a:r>
                        <a:rPr lang="en-GB" sz="1100" dirty="0">
                          <a:effectLst/>
                        </a:rPr>
                        <a:t>10 × 9 = 90</a:t>
                      </a:r>
                    </a:p>
                    <a:p>
                      <a:pPr algn="ctr">
                        <a:lnSpc>
                          <a:spcPct val="115000"/>
                        </a:lnSpc>
                        <a:spcAft>
                          <a:spcPts val="0"/>
                        </a:spcAft>
                      </a:pPr>
                      <a:r>
                        <a:rPr lang="en-GB" sz="1100" dirty="0">
                          <a:effectLst/>
                        </a:rPr>
                        <a:t>10 × 10 = 100</a:t>
                      </a:r>
                    </a:p>
                    <a:p>
                      <a:pPr algn="ctr">
                        <a:lnSpc>
                          <a:spcPct val="115000"/>
                        </a:lnSpc>
                        <a:spcAft>
                          <a:spcPts val="0"/>
                        </a:spcAft>
                      </a:pPr>
                      <a:r>
                        <a:rPr lang="en-GB" sz="1100" dirty="0">
                          <a:effectLst/>
                        </a:rPr>
                        <a:t>10 × 11 = 110</a:t>
                      </a:r>
                    </a:p>
                    <a:p>
                      <a:pPr algn="ctr">
                        <a:lnSpc>
                          <a:spcPct val="115000"/>
                        </a:lnSpc>
                        <a:spcAft>
                          <a:spcPts val="0"/>
                        </a:spcAft>
                      </a:pPr>
                      <a:r>
                        <a:rPr lang="en-GB" sz="1100" dirty="0">
                          <a:effectLst/>
                        </a:rPr>
                        <a:t>10 × 12 = 120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10 ÷ 10 = 1</a:t>
                      </a:r>
                    </a:p>
                    <a:p>
                      <a:pPr algn="ctr">
                        <a:lnSpc>
                          <a:spcPct val="115000"/>
                        </a:lnSpc>
                        <a:spcAft>
                          <a:spcPts val="0"/>
                        </a:spcAft>
                      </a:pPr>
                      <a:r>
                        <a:rPr lang="en-GB" sz="1100" dirty="0">
                          <a:effectLst/>
                          <a:latin typeface="Calibri"/>
                          <a:ea typeface="Calibri"/>
                          <a:cs typeface="Times New Roman"/>
                        </a:rPr>
                        <a:t>20 ÷ 10 = 2</a:t>
                      </a:r>
                    </a:p>
                    <a:p>
                      <a:pPr algn="ctr">
                        <a:lnSpc>
                          <a:spcPct val="115000"/>
                        </a:lnSpc>
                        <a:spcAft>
                          <a:spcPts val="0"/>
                        </a:spcAft>
                      </a:pPr>
                      <a:r>
                        <a:rPr lang="en-GB" sz="1100" dirty="0">
                          <a:effectLst/>
                          <a:latin typeface="Calibri"/>
                          <a:ea typeface="Calibri"/>
                          <a:cs typeface="Times New Roman"/>
                        </a:rPr>
                        <a:t>30 ÷ 10 = 3</a:t>
                      </a:r>
                    </a:p>
                    <a:p>
                      <a:pPr algn="ctr">
                        <a:lnSpc>
                          <a:spcPct val="115000"/>
                        </a:lnSpc>
                        <a:spcAft>
                          <a:spcPts val="0"/>
                        </a:spcAft>
                      </a:pPr>
                      <a:r>
                        <a:rPr lang="en-GB" sz="1100" dirty="0">
                          <a:effectLst/>
                          <a:latin typeface="Calibri"/>
                          <a:ea typeface="Calibri"/>
                          <a:cs typeface="Times New Roman"/>
                        </a:rPr>
                        <a:t>40 ÷ 10 = 4</a:t>
                      </a:r>
                    </a:p>
                    <a:p>
                      <a:pPr algn="ctr">
                        <a:lnSpc>
                          <a:spcPct val="115000"/>
                        </a:lnSpc>
                        <a:spcAft>
                          <a:spcPts val="0"/>
                        </a:spcAft>
                      </a:pPr>
                      <a:r>
                        <a:rPr lang="en-GB" sz="1100" dirty="0">
                          <a:effectLst/>
                          <a:latin typeface="Calibri"/>
                          <a:ea typeface="Calibri"/>
                          <a:cs typeface="Times New Roman"/>
                        </a:rPr>
                        <a:t>50 ÷ 10 = 5</a:t>
                      </a:r>
                    </a:p>
                    <a:p>
                      <a:pPr algn="ctr">
                        <a:lnSpc>
                          <a:spcPct val="115000"/>
                        </a:lnSpc>
                        <a:spcAft>
                          <a:spcPts val="0"/>
                        </a:spcAft>
                      </a:pPr>
                      <a:r>
                        <a:rPr lang="en-GB" sz="1100" dirty="0">
                          <a:effectLst/>
                          <a:latin typeface="Calibri"/>
                          <a:ea typeface="Calibri"/>
                          <a:cs typeface="Times New Roman"/>
                        </a:rPr>
                        <a:t>60 ÷ 10 = 6</a:t>
                      </a:r>
                    </a:p>
                    <a:p>
                      <a:pPr algn="ctr">
                        <a:lnSpc>
                          <a:spcPct val="115000"/>
                        </a:lnSpc>
                        <a:spcAft>
                          <a:spcPts val="0"/>
                        </a:spcAft>
                      </a:pPr>
                      <a:r>
                        <a:rPr lang="en-GB" sz="1100" dirty="0">
                          <a:effectLst/>
                          <a:latin typeface="Calibri"/>
                          <a:ea typeface="Calibri"/>
                          <a:cs typeface="Times New Roman"/>
                        </a:rPr>
                        <a:t>70 ÷ 10 = 7</a:t>
                      </a:r>
                    </a:p>
                    <a:p>
                      <a:pPr algn="ctr">
                        <a:lnSpc>
                          <a:spcPct val="115000"/>
                        </a:lnSpc>
                        <a:spcAft>
                          <a:spcPts val="0"/>
                        </a:spcAft>
                      </a:pPr>
                      <a:r>
                        <a:rPr lang="en-GB" sz="1100" dirty="0">
                          <a:effectLst/>
                          <a:latin typeface="Calibri"/>
                          <a:ea typeface="Calibri"/>
                          <a:cs typeface="Times New Roman"/>
                        </a:rPr>
                        <a:t>80 ÷ 10 = 8</a:t>
                      </a:r>
                    </a:p>
                    <a:p>
                      <a:pPr algn="ctr">
                        <a:lnSpc>
                          <a:spcPct val="115000"/>
                        </a:lnSpc>
                        <a:spcAft>
                          <a:spcPts val="0"/>
                        </a:spcAft>
                      </a:pPr>
                      <a:r>
                        <a:rPr lang="en-GB" sz="1100" dirty="0">
                          <a:effectLst/>
                          <a:latin typeface="Calibri"/>
                          <a:ea typeface="Calibri"/>
                          <a:cs typeface="Times New Roman"/>
                        </a:rPr>
                        <a:t>90 ÷ 10 = 9</a:t>
                      </a:r>
                    </a:p>
                    <a:p>
                      <a:pPr algn="ctr">
                        <a:lnSpc>
                          <a:spcPct val="115000"/>
                        </a:lnSpc>
                        <a:spcAft>
                          <a:spcPts val="0"/>
                        </a:spcAft>
                      </a:pPr>
                      <a:r>
                        <a:rPr lang="en-GB" sz="1100" dirty="0">
                          <a:effectLst/>
                          <a:latin typeface="Calibri"/>
                          <a:ea typeface="Calibri"/>
                          <a:cs typeface="Times New Roman"/>
                        </a:rPr>
                        <a:t>100 ÷ 10 = 10</a:t>
                      </a:r>
                    </a:p>
                    <a:p>
                      <a:pPr algn="ctr">
                        <a:lnSpc>
                          <a:spcPct val="115000"/>
                        </a:lnSpc>
                        <a:spcAft>
                          <a:spcPts val="0"/>
                        </a:spcAft>
                      </a:pPr>
                      <a:r>
                        <a:rPr lang="en-GB" sz="1100" dirty="0">
                          <a:effectLst/>
                          <a:latin typeface="Calibri"/>
                          <a:ea typeface="Calibri"/>
                          <a:cs typeface="Times New Roman"/>
                        </a:rPr>
                        <a:t>110 ÷ 10 = 11</a:t>
                      </a:r>
                    </a:p>
                    <a:p>
                      <a:pPr algn="ctr">
                        <a:lnSpc>
                          <a:spcPct val="115000"/>
                        </a:lnSpc>
                        <a:spcAft>
                          <a:spcPts val="0"/>
                        </a:spcAft>
                      </a:pPr>
                      <a:r>
                        <a:rPr lang="en-GB" sz="1100" dirty="0">
                          <a:effectLst/>
                          <a:latin typeface="Calibri"/>
                          <a:ea typeface="Calibri"/>
                          <a:cs typeface="Times New Roman"/>
                        </a:rPr>
                        <a:t>120 ÷ 10 = 12</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10 </a:t>
            </a:r>
            <a:r>
              <a:rPr lang="en-GB" u="none" dirty="0"/>
              <a:t>multiplied by </a:t>
            </a:r>
            <a:r>
              <a:rPr lang="en-GB" b="0" u="none" dirty="0"/>
              <a:t>3?</a:t>
            </a:r>
          </a:p>
          <a:p>
            <a:pPr algn="l"/>
            <a:r>
              <a:rPr lang="en-GB" b="0" u="none" dirty="0"/>
              <a:t>What is 10</a:t>
            </a:r>
            <a:r>
              <a:rPr lang="en-GB" u="none" dirty="0"/>
              <a:t> times </a:t>
            </a:r>
            <a:r>
              <a:rPr lang="en-GB" b="0" u="none" dirty="0"/>
              <a:t>9?</a:t>
            </a:r>
          </a:p>
          <a:p>
            <a:pPr algn="l"/>
            <a:r>
              <a:rPr lang="en-GB" b="0" u="none" dirty="0"/>
              <a:t>What is 70 </a:t>
            </a:r>
            <a:r>
              <a:rPr lang="en-GB" u="none" dirty="0"/>
              <a:t>divided by </a:t>
            </a:r>
            <a:r>
              <a:rPr lang="en-GB" b="0" u="none" dirty="0"/>
              <a:t>10?</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10 × ⃝ = 80 or ⃝ ÷ 10 = 6.</a:t>
            </a:r>
          </a:p>
          <a:p>
            <a:endParaRPr lang="en-GB" dirty="0"/>
          </a:p>
        </p:txBody>
      </p:sp>
      <p:pic>
        <p:nvPicPr>
          <p:cNvPr id="5" name="Picture 2" descr="Chapel Allerton Primary School PSA - Home | Facebook">
            <a:extLst>
              <a:ext uri="{FF2B5EF4-FFF2-40B4-BE49-F238E27FC236}">
                <a16:creationId xmlns:a16="http://schemas.microsoft.com/office/drawing/2014/main" id="{029E63A7-F13B-4FED-93F2-51FA2BB69D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74248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2 – Summer 1</a:t>
            </a:r>
          </a:p>
        </p:txBody>
      </p:sp>
      <p:sp>
        <p:nvSpPr>
          <p:cNvPr id="3" name="Text Placeholder 2"/>
          <p:cNvSpPr>
            <a:spLocks noGrp="1"/>
          </p:cNvSpPr>
          <p:nvPr>
            <p:ph type="body" sz="quarter" idx="11"/>
          </p:nvPr>
        </p:nvSpPr>
        <p:spPr/>
        <p:txBody>
          <a:bodyPr>
            <a:normAutofit/>
          </a:bodyPr>
          <a:lstStyle/>
          <a:p>
            <a:r>
              <a:rPr lang="en-GB" dirty="0"/>
              <a:t>I can tell the time.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Talk about time</a:t>
            </a:r>
            <a:r>
              <a:rPr lang="en-GB" altLang="en-US" dirty="0">
                <a:cs typeface="Arial" pitchFamily="34" charset="0"/>
              </a:rPr>
              <a:t>  - Discuss  what time things happen. When does your child wake up? What time do they eat breakfast?  Make sure that you have an analogue clock visible in your house or that your child wears a watch with hands.</a:t>
            </a:r>
          </a:p>
          <a:p>
            <a:pPr lvl="0" eaLnBrk="0" fontAlgn="base" hangingPunct="0">
              <a:spcBef>
                <a:spcPct val="0"/>
              </a:spcBef>
              <a:spcAft>
                <a:spcPct val="0"/>
              </a:spcAft>
              <a:buClrTx/>
              <a:buSzTx/>
            </a:pPr>
            <a:endParaRPr lang="en-GB" altLang="en-US" u="sng" dirty="0">
              <a:cs typeface="Arial" pitchFamily="34" charset="0"/>
            </a:endParaRPr>
          </a:p>
          <a:p>
            <a:pPr lvl="0" eaLnBrk="0" fontAlgn="base" hangingPunct="0">
              <a:spcBef>
                <a:spcPct val="0"/>
              </a:spcBef>
              <a:spcAft>
                <a:spcPct val="0"/>
              </a:spcAft>
              <a:buClrTx/>
              <a:buSzTx/>
            </a:pPr>
            <a:r>
              <a:rPr lang="en-GB" altLang="en-US" u="sng" dirty="0"/>
              <a:t>Ask your child the time regularly </a:t>
            </a:r>
            <a:r>
              <a:rPr lang="en-GB" altLang="en-US" dirty="0"/>
              <a:t>– You could also give your child some responsibility for watching the clock :</a:t>
            </a:r>
          </a:p>
          <a:p>
            <a:pPr lvl="0" eaLnBrk="0" fontAlgn="base" hangingPunct="0">
              <a:spcBef>
                <a:spcPct val="0"/>
              </a:spcBef>
              <a:spcAft>
                <a:spcPct val="0"/>
              </a:spcAft>
              <a:buClrTx/>
              <a:buSzTx/>
            </a:pPr>
            <a:r>
              <a:rPr lang="en-GB" altLang="en-US" dirty="0"/>
              <a:t>“The cakes need to come out of the oven at quarter past four.”</a:t>
            </a:r>
          </a:p>
          <a:p>
            <a:pPr lvl="0" eaLnBrk="0" fontAlgn="base" hangingPunct="0">
              <a:spcBef>
                <a:spcPct val="0"/>
              </a:spcBef>
              <a:spcAft>
                <a:spcPct val="0"/>
              </a:spcAft>
              <a:buClrTx/>
              <a:buSzTx/>
            </a:pPr>
            <a:r>
              <a:rPr lang="en-GB" altLang="en-US" dirty="0"/>
              <a:t>“We need to leave the house at half past eight.”</a:t>
            </a:r>
          </a:p>
        </p:txBody>
      </p:sp>
      <p:sp>
        <p:nvSpPr>
          <p:cNvPr id="6" name="Text Placeholder 5"/>
          <p:cNvSpPr>
            <a:spLocks noGrp="1"/>
          </p:cNvSpPr>
          <p:nvPr>
            <p:ph type="body" sz="quarter" idx="14"/>
          </p:nvPr>
        </p:nvSpPr>
        <p:spPr>
          <a:xfrm>
            <a:off x="4365104" y="2555776"/>
            <a:ext cx="1876971" cy="1944216"/>
          </a:xfrm>
        </p:spPr>
        <p:txBody>
          <a:bodyPr/>
          <a:lstStyle/>
          <a:p>
            <a:r>
              <a:rPr lang="en-GB" dirty="0"/>
              <a:t>Key Vocabulary</a:t>
            </a:r>
          </a:p>
          <a:p>
            <a:pPr algn="l"/>
            <a:r>
              <a:rPr lang="en-GB" b="0" u="none" dirty="0"/>
              <a:t>Twelve </a:t>
            </a:r>
            <a:r>
              <a:rPr lang="en-GB" u="none" dirty="0"/>
              <a:t>o’clock</a:t>
            </a:r>
          </a:p>
          <a:p>
            <a:pPr algn="l"/>
            <a:r>
              <a:rPr lang="en-GB" u="none" dirty="0"/>
              <a:t>Half past</a:t>
            </a:r>
            <a:r>
              <a:rPr lang="en-GB" b="0" u="none" dirty="0"/>
              <a:t> two</a:t>
            </a:r>
          </a:p>
          <a:p>
            <a:pPr algn="l"/>
            <a:r>
              <a:rPr lang="en-GB" u="none" dirty="0"/>
              <a:t>Quarter past</a:t>
            </a:r>
            <a:r>
              <a:rPr lang="en-GB" b="0" u="none" dirty="0"/>
              <a:t> three</a:t>
            </a:r>
          </a:p>
          <a:p>
            <a:pPr algn="l"/>
            <a:r>
              <a:rPr lang="en-GB" u="none" dirty="0"/>
              <a:t>Quarter to</a:t>
            </a:r>
            <a:r>
              <a:rPr lang="en-GB" b="0" u="none" dirty="0"/>
              <a:t> nine</a:t>
            </a:r>
          </a:p>
          <a:p>
            <a:pPr algn="l"/>
            <a:r>
              <a:rPr lang="en-GB" b="0" u="none" dirty="0"/>
              <a:t>Five</a:t>
            </a:r>
            <a:r>
              <a:rPr lang="en-GB" u="none" dirty="0"/>
              <a:t> past </a:t>
            </a:r>
            <a:r>
              <a:rPr lang="en-GB" b="0" u="none" dirty="0"/>
              <a:t>one</a:t>
            </a:r>
          </a:p>
          <a:p>
            <a:pPr algn="l"/>
            <a:r>
              <a:rPr lang="en-GB" b="0" u="none" dirty="0"/>
              <a:t>Twenty-five </a:t>
            </a:r>
            <a:r>
              <a:rPr lang="en-GB" u="none" dirty="0"/>
              <a:t>to</a:t>
            </a:r>
            <a:r>
              <a:rPr lang="en-GB" b="0" u="none" dirty="0"/>
              <a:t> ten</a:t>
            </a:r>
            <a:endParaRPr lang="en-GB" u="none" dirty="0"/>
          </a:p>
        </p:txBody>
      </p:sp>
      <p:sp>
        <p:nvSpPr>
          <p:cNvPr id="5" name="Content Placeholder 4"/>
          <p:cNvSpPr>
            <a:spLocks noGrp="1"/>
          </p:cNvSpPr>
          <p:nvPr>
            <p:ph sz="quarter" idx="13"/>
          </p:nvPr>
        </p:nvSpPr>
        <p:spPr>
          <a:xfrm>
            <a:off x="719336" y="2627784"/>
            <a:ext cx="3501752" cy="2946036"/>
          </a:xfrm>
        </p:spPr>
        <p:txBody>
          <a:bodyPr>
            <a:normAutofit fontScale="62500" lnSpcReduction="20000"/>
          </a:bodyPr>
          <a:lstStyle/>
          <a:p>
            <a:pPr marL="0" indent="0">
              <a:buNone/>
            </a:pPr>
            <a:r>
              <a:rPr lang="en-GB" dirty="0"/>
              <a:t>Children need to be able to tell the time using a clock with hands. This target can be broken down into several steps.</a:t>
            </a:r>
          </a:p>
          <a:p>
            <a:r>
              <a:rPr lang="en-GB" dirty="0"/>
              <a:t>I can tell the time to the nearest hour.</a:t>
            </a:r>
          </a:p>
          <a:p>
            <a:r>
              <a:rPr lang="en-GB" dirty="0"/>
              <a:t>I can tell the time to the nearest half hour.</a:t>
            </a:r>
          </a:p>
          <a:p>
            <a:r>
              <a:rPr lang="en-GB" dirty="0"/>
              <a:t>I can tell the time to the nearest quarter hour.</a:t>
            </a:r>
          </a:p>
          <a:p>
            <a:r>
              <a:rPr lang="en-GB" dirty="0"/>
              <a:t>I can tell the time to the nearest five minutes.</a:t>
            </a:r>
          </a:p>
          <a:p>
            <a:pPr marL="0" indent="0">
              <a:buNone/>
            </a:pPr>
            <a:endParaRPr lang="en-GB" dirty="0"/>
          </a:p>
          <a:p>
            <a:pPr marL="0" indent="0">
              <a:buNone/>
            </a:pPr>
            <a:endParaRPr lang="en-GB" dirty="0"/>
          </a:p>
        </p:txBody>
      </p:sp>
      <p:pic>
        <p:nvPicPr>
          <p:cNvPr id="1032" name="Picture 8" descr="https://encrypted-tbn0.gstatic.com/images?q=tbn:ANd9GcSn91hrzNaLYVGYvQ9pyk4berjLjtssCB66D-jCZEH_zlHkDpudq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9120" y="4637716"/>
            <a:ext cx="723294" cy="72008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TPb1IcXAnBJd6eRktfkm9UAhPaX7oMnKFEdJOrqj9xsezxaVdc0C8eW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73216" y="4637716"/>
            <a:ext cx="720080" cy="72008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hapel Allerton Primary School PSA - Home | Facebook">
            <a:extLst>
              <a:ext uri="{FF2B5EF4-FFF2-40B4-BE49-F238E27FC236}">
                <a16:creationId xmlns:a16="http://schemas.microsoft.com/office/drawing/2014/main" id="{9B1A95F3-0518-4007-AEB3-C073BC12443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63316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2 – Summer 2</a:t>
            </a:r>
          </a:p>
        </p:txBody>
      </p:sp>
      <p:sp>
        <p:nvSpPr>
          <p:cNvPr id="3" name="Text Placeholder 2"/>
          <p:cNvSpPr>
            <a:spLocks noGrp="1"/>
          </p:cNvSpPr>
          <p:nvPr>
            <p:ph type="body" sz="quarter" idx="11"/>
          </p:nvPr>
        </p:nvSpPr>
        <p:spPr/>
        <p:txBody>
          <a:bodyPr/>
          <a:lstStyle/>
          <a:p>
            <a:r>
              <a:rPr lang="en-GB" dirty="0"/>
              <a:t>I know the multiplication and division facts for the 5 times table.</a:t>
            </a:r>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Spot patterns</a:t>
            </a:r>
            <a:r>
              <a:rPr lang="en-GB" altLang="en-US" dirty="0">
                <a:ea typeface="Calibri" pitchFamily="34" charset="0"/>
                <a:cs typeface="Times New Roman" pitchFamily="18" charset="0"/>
              </a:rPr>
              <a:t> – What patterns can your child spot in the 5 times table? Are there any similarities with the 10 times table?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45 divided by 5?</a:t>
            </a:r>
            <a:r>
              <a:rPr lang="en-GB" altLang="en-US" dirty="0">
                <a:ea typeface="Calibri" pitchFamily="34" charset="0"/>
                <a:cs typeface="Times New Roman" pitchFamily="18" charset="0"/>
              </a:rPr>
              <a:t> They need to be able to multiply to create these questions.</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051041254"/>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extLst>
                    <a:ext uri="{9D8B030D-6E8A-4147-A177-3AD203B41FA5}">
                      <a16:colId xmlns:a16="http://schemas.microsoft.com/office/drawing/2014/main" val="20000"/>
                    </a:ext>
                  </a:extLst>
                </a:gridCol>
                <a:gridCol w="1695450">
                  <a:extLst>
                    <a:ext uri="{9D8B030D-6E8A-4147-A177-3AD203B41FA5}">
                      <a16:colId xmlns:a16="http://schemas.microsoft.com/office/drawing/2014/main" val="20001"/>
                    </a:ext>
                  </a:extLst>
                </a:gridCol>
              </a:tblGrid>
              <a:tr h="2313432">
                <a:tc>
                  <a:txBody>
                    <a:bodyPr/>
                    <a:lstStyle/>
                    <a:p>
                      <a:pPr algn="ctr">
                        <a:lnSpc>
                          <a:spcPct val="115000"/>
                        </a:lnSpc>
                        <a:spcAft>
                          <a:spcPts val="0"/>
                        </a:spcAft>
                      </a:pPr>
                      <a:r>
                        <a:rPr lang="en-GB" sz="1100" dirty="0">
                          <a:effectLst/>
                        </a:rPr>
                        <a:t>5 × 1 = 5</a:t>
                      </a:r>
                    </a:p>
                    <a:p>
                      <a:pPr algn="ctr">
                        <a:lnSpc>
                          <a:spcPct val="115000"/>
                        </a:lnSpc>
                        <a:spcAft>
                          <a:spcPts val="0"/>
                        </a:spcAft>
                      </a:pPr>
                      <a:r>
                        <a:rPr lang="en-GB" sz="1100" dirty="0">
                          <a:effectLst/>
                        </a:rPr>
                        <a:t>5 × 2 = 10</a:t>
                      </a:r>
                    </a:p>
                    <a:p>
                      <a:pPr algn="ctr">
                        <a:lnSpc>
                          <a:spcPct val="115000"/>
                        </a:lnSpc>
                        <a:spcAft>
                          <a:spcPts val="0"/>
                        </a:spcAft>
                      </a:pPr>
                      <a:r>
                        <a:rPr lang="en-GB" sz="1100" dirty="0">
                          <a:effectLst/>
                        </a:rPr>
                        <a:t>5 × 3 = 15</a:t>
                      </a:r>
                    </a:p>
                    <a:p>
                      <a:pPr algn="ctr">
                        <a:lnSpc>
                          <a:spcPct val="115000"/>
                        </a:lnSpc>
                        <a:spcAft>
                          <a:spcPts val="0"/>
                        </a:spcAft>
                      </a:pPr>
                      <a:r>
                        <a:rPr lang="en-GB" sz="1100" dirty="0">
                          <a:effectLst/>
                        </a:rPr>
                        <a:t>5 × 4 = 20</a:t>
                      </a:r>
                    </a:p>
                    <a:p>
                      <a:pPr algn="ctr">
                        <a:lnSpc>
                          <a:spcPct val="115000"/>
                        </a:lnSpc>
                        <a:spcAft>
                          <a:spcPts val="0"/>
                        </a:spcAft>
                      </a:pPr>
                      <a:r>
                        <a:rPr lang="en-GB" sz="1100" dirty="0">
                          <a:effectLst/>
                        </a:rPr>
                        <a:t>5 × 5 = 25</a:t>
                      </a:r>
                    </a:p>
                    <a:p>
                      <a:pPr algn="ctr">
                        <a:lnSpc>
                          <a:spcPct val="115000"/>
                        </a:lnSpc>
                        <a:spcAft>
                          <a:spcPts val="0"/>
                        </a:spcAft>
                      </a:pPr>
                      <a:r>
                        <a:rPr lang="en-GB" sz="1100" dirty="0">
                          <a:effectLst/>
                        </a:rPr>
                        <a:t>5 × 6 = 30</a:t>
                      </a:r>
                    </a:p>
                    <a:p>
                      <a:pPr algn="ctr">
                        <a:lnSpc>
                          <a:spcPct val="115000"/>
                        </a:lnSpc>
                        <a:spcAft>
                          <a:spcPts val="0"/>
                        </a:spcAft>
                      </a:pPr>
                      <a:r>
                        <a:rPr lang="en-GB" sz="1100" dirty="0">
                          <a:effectLst/>
                        </a:rPr>
                        <a:t>5 × 7 = 35</a:t>
                      </a:r>
                    </a:p>
                    <a:p>
                      <a:pPr algn="ctr">
                        <a:lnSpc>
                          <a:spcPct val="115000"/>
                        </a:lnSpc>
                        <a:spcAft>
                          <a:spcPts val="0"/>
                        </a:spcAft>
                      </a:pPr>
                      <a:r>
                        <a:rPr lang="en-GB" sz="1100" dirty="0">
                          <a:effectLst/>
                        </a:rPr>
                        <a:t>5 × 8 = 40</a:t>
                      </a:r>
                    </a:p>
                    <a:p>
                      <a:pPr algn="ctr">
                        <a:lnSpc>
                          <a:spcPct val="115000"/>
                        </a:lnSpc>
                        <a:spcAft>
                          <a:spcPts val="0"/>
                        </a:spcAft>
                      </a:pPr>
                      <a:r>
                        <a:rPr lang="en-GB" sz="1100" dirty="0">
                          <a:effectLst/>
                        </a:rPr>
                        <a:t>5 × 9 = 45</a:t>
                      </a:r>
                    </a:p>
                    <a:p>
                      <a:pPr algn="ctr">
                        <a:lnSpc>
                          <a:spcPct val="115000"/>
                        </a:lnSpc>
                        <a:spcAft>
                          <a:spcPts val="0"/>
                        </a:spcAft>
                      </a:pPr>
                      <a:r>
                        <a:rPr lang="en-GB" sz="1100" dirty="0">
                          <a:effectLst/>
                        </a:rPr>
                        <a:t>5 × 10 = 50</a:t>
                      </a:r>
                    </a:p>
                    <a:p>
                      <a:pPr algn="ctr">
                        <a:lnSpc>
                          <a:spcPct val="115000"/>
                        </a:lnSpc>
                        <a:spcAft>
                          <a:spcPts val="0"/>
                        </a:spcAft>
                      </a:pPr>
                      <a:r>
                        <a:rPr lang="en-GB" sz="1100" dirty="0">
                          <a:effectLst/>
                        </a:rPr>
                        <a:t>5 × 11 = 55</a:t>
                      </a:r>
                    </a:p>
                    <a:p>
                      <a:pPr algn="ctr">
                        <a:lnSpc>
                          <a:spcPct val="115000"/>
                        </a:lnSpc>
                        <a:spcAft>
                          <a:spcPts val="0"/>
                        </a:spcAft>
                      </a:pPr>
                      <a:r>
                        <a:rPr lang="en-GB" sz="1100" dirty="0">
                          <a:effectLst/>
                        </a:rPr>
                        <a:t>5 × 12 = 60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5 ÷ 5 = 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a:effectLst/>
                        </a:rPr>
                        <a:t>10 ÷ 5 = 2</a:t>
                      </a:r>
                    </a:p>
                    <a:p>
                      <a:pPr algn="ctr">
                        <a:lnSpc>
                          <a:spcPct val="115000"/>
                        </a:lnSpc>
                        <a:spcAft>
                          <a:spcPts val="0"/>
                        </a:spcAft>
                      </a:pPr>
                      <a:r>
                        <a:rPr lang="en-GB" sz="1100" dirty="0">
                          <a:effectLst/>
                        </a:rPr>
                        <a:t>15 ÷ 5 = 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a:effectLst/>
                        </a:rPr>
                        <a:t>20 ÷ 5 = 4</a:t>
                      </a:r>
                    </a:p>
                    <a:p>
                      <a:pPr algn="ctr">
                        <a:lnSpc>
                          <a:spcPct val="115000"/>
                        </a:lnSpc>
                        <a:spcAft>
                          <a:spcPts val="0"/>
                        </a:spcAft>
                      </a:pPr>
                      <a:r>
                        <a:rPr lang="en-GB" sz="1100" dirty="0">
                          <a:effectLst/>
                        </a:rPr>
                        <a:t>25 ÷ 5 = 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a:effectLst/>
                        </a:rPr>
                        <a:t>30 ÷ 5 = 6</a:t>
                      </a:r>
                    </a:p>
                    <a:p>
                      <a:pPr algn="ctr">
                        <a:lnSpc>
                          <a:spcPct val="115000"/>
                        </a:lnSpc>
                        <a:spcAft>
                          <a:spcPts val="0"/>
                        </a:spcAft>
                      </a:pPr>
                      <a:r>
                        <a:rPr lang="en-GB" sz="1100" dirty="0">
                          <a:effectLst/>
                        </a:rPr>
                        <a:t>35 ÷ 5 = 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a:effectLst/>
                        </a:rPr>
                        <a:t>40 ÷ 5 = 8</a:t>
                      </a:r>
                    </a:p>
                    <a:p>
                      <a:pPr algn="ctr">
                        <a:lnSpc>
                          <a:spcPct val="115000"/>
                        </a:lnSpc>
                        <a:spcAft>
                          <a:spcPts val="0"/>
                        </a:spcAft>
                      </a:pPr>
                      <a:r>
                        <a:rPr lang="en-GB" sz="1100" dirty="0">
                          <a:effectLst/>
                        </a:rPr>
                        <a:t>45 ÷ 5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a:effectLst/>
                        </a:rPr>
                        <a:t>50 ÷ 5 = 10</a:t>
                      </a:r>
                    </a:p>
                    <a:p>
                      <a:pPr algn="ctr">
                        <a:lnSpc>
                          <a:spcPct val="115000"/>
                        </a:lnSpc>
                        <a:spcAft>
                          <a:spcPts val="0"/>
                        </a:spcAft>
                      </a:pPr>
                      <a:r>
                        <a:rPr lang="en-GB" sz="1100" dirty="0">
                          <a:effectLst/>
                        </a:rPr>
                        <a:t>55 ÷ 5 = 11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a:effectLst/>
                        </a:rPr>
                        <a:t>60 ÷ 5 = 12</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5 </a:t>
            </a:r>
            <a:r>
              <a:rPr lang="en-GB" u="none" dirty="0"/>
              <a:t>multiplied by </a:t>
            </a:r>
            <a:r>
              <a:rPr lang="en-GB" b="0" u="none" dirty="0"/>
              <a:t>7?</a:t>
            </a:r>
          </a:p>
          <a:p>
            <a:pPr algn="l"/>
            <a:r>
              <a:rPr lang="en-GB" b="0" u="none" dirty="0"/>
              <a:t>What is 5</a:t>
            </a:r>
            <a:r>
              <a:rPr lang="en-GB" u="none" dirty="0"/>
              <a:t> times </a:t>
            </a:r>
            <a:r>
              <a:rPr lang="en-GB" b="0" u="none" dirty="0"/>
              <a:t>9?</a:t>
            </a:r>
          </a:p>
          <a:p>
            <a:pPr algn="l"/>
            <a:r>
              <a:rPr lang="en-GB" b="0" u="none" dirty="0"/>
              <a:t>What is 60 </a:t>
            </a:r>
            <a:r>
              <a:rPr lang="en-GB" u="none" dirty="0"/>
              <a:t>divided by </a:t>
            </a:r>
            <a:r>
              <a:rPr lang="en-GB" b="0" u="none" dirty="0"/>
              <a:t>5?</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5 × ⃝ = 40 or ⃝ ÷ 5 = 9.</a:t>
            </a:r>
          </a:p>
          <a:p>
            <a:endParaRPr lang="en-GB" dirty="0"/>
          </a:p>
        </p:txBody>
      </p:sp>
      <p:pic>
        <p:nvPicPr>
          <p:cNvPr id="5" name="Picture 2" descr="Chapel Allerton Primary School PSA - Home | Facebook">
            <a:extLst>
              <a:ext uri="{FF2B5EF4-FFF2-40B4-BE49-F238E27FC236}">
                <a16:creationId xmlns:a16="http://schemas.microsoft.com/office/drawing/2014/main" id="{4768049A-78F8-4E50-8964-0BD17E87FC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872528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fb8d824d-abd2-4031-a90f-b4b0bfd3b20f">
      <Terms xmlns="http://schemas.microsoft.com/office/infopath/2007/PartnerControls"/>
    </lcf76f155ced4ddcb4097134ff3c332f>
    <TaxCatchAll xmlns="2b0ae7d6-5d51-4969-b511-670d2dc995d7"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B892C50C0415949A154FF8F1E417460" ma:contentTypeVersion="14" ma:contentTypeDescription="Create a new document." ma:contentTypeScope="" ma:versionID="d8a1130711c02be5625477c262900760">
  <xsd:schema xmlns:xsd="http://www.w3.org/2001/XMLSchema" xmlns:xs="http://www.w3.org/2001/XMLSchema" xmlns:p="http://schemas.microsoft.com/office/2006/metadata/properties" xmlns:ns2="fb8d824d-abd2-4031-a90f-b4b0bfd3b20f" xmlns:ns3="2b0ae7d6-5d51-4969-b511-670d2dc995d7" targetNamespace="http://schemas.microsoft.com/office/2006/metadata/properties" ma:root="true" ma:fieldsID="512f0720c12f318393b3f71418f22cc3" ns2:_="" ns3:_="">
    <xsd:import namespace="fb8d824d-abd2-4031-a90f-b4b0bfd3b20f"/>
    <xsd:import namespace="2b0ae7d6-5d51-4969-b511-670d2dc995d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Location" minOccurs="0"/>
                <xsd:element ref="ns2:MediaServiceOCR" minOccurs="0"/>
                <xsd:element ref="ns2:MediaServiceAutoKeyPoints" minOccurs="0"/>
                <xsd:element ref="ns2:MediaServiceKeyPoints"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b8d824d-abd2-4031-a90f-b4b0bfd3b2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09108bd2-e5e8-4e35-b5be-b5268956d34d"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2b0ae7d6-5d51-4969-b511-670d2dc995d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d5f903c1-9c4d-4101-b377-b37548ca785a}" ma:internalName="TaxCatchAll" ma:showField="CatchAllData" ma:web="2b0ae7d6-5d51-4969-b511-670d2dc995d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5088CD0-5BDF-4753-9926-71568890D1C1}">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06EBF744-7FC1-4F66-8E54-6B19D99DE2EC}"/>
</file>

<file path=customXml/itemProps3.xml><?xml version="1.0" encoding="utf-8"?>
<ds:datastoreItem xmlns:ds="http://schemas.openxmlformats.org/officeDocument/2006/customXml" ds:itemID="{ED6CDC23-B499-4BC9-AD26-EA89520F713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1648</TotalTime>
  <Words>2218</Words>
  <Application>Microsoft Office PowerPoint</Application>
  <PresentationFormat>On-screen Show (4:3)</PresentationFormat>
  <Paragraphs>257</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Origin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Joanna Harbour</dc:creator>
  <cp:lastModifiedBy>Emma Lillie</cp:lastModifiedBy>
  <cp:revision>154</cp:revision>
  <dcterms:created xsi:type="dcterms:W3CDTF">2014-08-28T09:37:14Z</dcterms:created>
  <dcterms:modified xsi:type="dcterms:W3CDTF">2021-07-21T10:56:50Z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0x0101007B892C50C0415949A154FF8F1E417460</vt:lpwstr>
  </property>
  <property fmtid="{D5CDD505-2E9C-101B-9397-08002B2CF9AE}" pid="3" name="Order">
    <vt:r8>155800</vt:r8>
  </property>
</Properties>
</file>